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62" r:id="rId9"/>
    <p:sldId id="263" r:id="rId10"/>
    <p:sldId id="274" r:id="rId11"/>
    <p:sldId id="264" r:id="rId12"/>
    <p:sldId id="265" r:id="rId13"/>
    <p:sldId id="270" r:id="rId14"/>
    <p:sldId id="266" r:id="rId15"/>
    <p:sldId id="267" r:id="rId16"/>
    <p:sldId id="275" r:id="rId17"/>
    <p:sldId id="276" r:id="rId18"/>
    <p:sldId id="269" r:id="rId19"/>
    <p:sldId id="271"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eara" userId="fab30250965431b6" providerId="LiveId" clId="{77892CB0-E94B-4539-8EE1-498AAE8F2947}"/>
    <pc:docChg chg="undo custSel addSld delSld modSld sldOrd">
      <pc:chgData name="Bill Meara" userId="fab30250965431b6" providerId="LiveId" clId="{77892CB0-E94B-4539-8EE1-498AAE8F2947}" dt="2023-02-09T15:55:17.234" v="2340" actId="20577"/>
      <pc:docMkLst>
        <pc:docMk/>
      </pc:docMkLst>
      <pc:sldChg chg="modSp mod">
        <pc:chgData name="Bill Meara" userId="fab30250965431b6" providerId="LiveId" clId="{77892CB0-E94B-4539-8EE1-498AAE8F2947}" dt="2023-02-08T11:16:40.311" v="1016" actId="20577"/>
        <pc:sldMkLst>
          <pc:docMk/>
          <pc:sldMk cId="4227681669" sldId="256"/>
        </pc:sldMkLst>
        <pc:spChg chg="mod">
          <ac:chgData name="Bill Meara" userId="fab30250965431b6" providerId="LiveId" clId="{77892CB0-E94B-4539-8EE1-498AAE8F2947}" dt="2023-02-08T11:16:23.443" v="1004" actId="20577"/>
          <ac:spMkLst>
            <pc:docMk/>
            <pc:sldMk cId="4227681669" sldId="256"/>
            <ac:spMk id="2" creationId="{3CF23C44-E17E-5078-9C2F-ABB88360922B}"/>
          </ac:spMkLst>
        </pc:spChg>
        <pc:spChg chg="mod">
          <ac:chgData name="Bill Meara" userId="fab30250965431b6" providerId="LiveId" clId="{77892CB0-E94B-4539-8EE1-498AAE8F2947}" dt="2023-02-08T11:16:40.311" v="1016" actId="20577"/>
          <ac:spMkLst>
            <pc:docMk/>
            <pc:sldMk cId="4227681669" sldId="256"/>
            <ac:spMk id="3" creationId="{4C6D5228-0475-29F5-57AF-CD93E444F560}"/>
          </ac:spMkLst>
        </pc:spChg>
      </pc:sldChg>
      <pc:sldChg chg="modSp mod">
        <pc:chgData name="Bill Meara" userId="fab30250965431b6" providerId="LiveId" clId="{77892CB0-E94B-4539-8EE1-498AAE8F2947}" dt="2023-02-09T15:53:18.131" v="2251" actId="6549"/>
        <pc:sldMkLst>
          <pc:docMk/>
          <pc:sldMk cId="3837685461" sldId="257"/>
        </pc:sldMkLst>
        <pc:spChg chg="mod">
          <ac:chgData name="Bill Meara" userId="fab30250965431b6" providerId="LiveId" clId="{77892CB0-E94B-4539-8EE1-498AAE8F2947}" dt="2023-02-09T15:53:18.131" v="2251" actId="6549"/>
          <ac:spMkLst>
            <pc:docMk/>
            <pc:sldMk cId="3837685461" sldId="257"/>
            <ac:spMk id="3" creationId="{75425AC8-EC6C-D7B3-34A7-A354F68C9F07}"/>
          </ac:spMkLst>
        </pc:spChg>
      </pc:sldChg>
      <pc:sldChg chg="modSp mod">
        <pc:chgData name="Bill Meara" userId="fab30250965431b6" providerId="LiveId" clId="{77892CB0-E94B-4539-8EE1-498AAE8F2947}" dt="2023-02-09T14:30:57.265" v="2248" actId="20577"/>
        <pc:sldMkLst>
          <pc:docMk/>
          <pc:sldMk cId="2013017325" sldId="259"/>
        </pc:sldMkLst>
        <pc:spChg chg="mod">
          <ac:chgData name="Bill Meara" userId="fab30250965431b6" providerId="LiveId" clId="{77892CB0-E94B-4539-8EE1-498AAE8F2947}" dt="2023-02-09T14:30:57.265" v="2248" actId="20577"/>
          <ac:spMkLst>
            <pc:docMk/>
            <pc:sldMk cId="2013017325" sldId="259"/>
            <ac:spMk id="2" creationId="{5CF4D954-50A1-F965-8264-C0FF4FF7F008}"/>
          </ac:spMkLst>
        </pc:spChg>
        <pc:picChg chg="mod">
          <ac:chgData name="Bill Meara" userId="fab30250965431b6" providerId="LiveId" clId="{77892CB0-E94B-4539-8EE1-498AAE8F2947}" dt="2023-02-09T14:30:45.524" v="2226" actId="14100"/>
          <ac:picMkLst>
            <pc:docMk/>
            <pc:sldMk cId="2013017325" sldId="259"/>
            <ac:picMk id="2050" creationId="{F8C3A3DF-104B-0D8A-F74D-F945B2C08C10}"/>
          </ac:picMkLst>
        </pc:picChg>
      </pc:sldChg>
      <pc:sldChg chg="modSp mod">
        <pc:chgData name="Bill Meara" userId="fab30250965431b6" providerId="LiveId" clId="{77892CB0-E94B-4539-8EE1-498AAE8F2947}" dt="2023-02-08T11:17:41.114" v="1054" actId="20577"/>
        <pc:sldMkLst>
          <pc:docMk/>
          <pc:sldMk cId="1727782" sldId="260"/>
        </pc:sldMkLst>
        <pc:spChg chg="mod">
          <ac:chgData name="Bill Meara" userId="fab30250965431b6" providerId="LiveId" clId="{77892CB0-E94B-4539-8EE1-498AAE8F2947}" dt="2023-02-08T11:17:41.114" v="1054" actId="20577"/>
          <ac:spMkLst>
            <pc:docMk/>
            <pc:sldMk cId="1727782" sldId="260"/>
            <ac:spMk id="3" creationId="{5FEC82EB-D577-FEAB-3430-8874D2AB7E47}"/>
          </ac:spMkLst>
        </pc:spChg>
      </pc:sldChg>
      <pc:sldChg chg="modSp mod ord">
        <pc:chgData name="Bill Meara" userId="fab30250965431b6" providerId="LiveId" clId="{77892CB0-E94B-4539-8EE1-498AAE8F2947}" dt="2023-02-09T15:53:57.270" v="2253"/>
        <pc:sldMkLst>
          <pc:docMk/>
          <pc:sldMk cId="3371948765" sldId="263"/>
        </pc:sldMkLst>
        <pc:spChg chg="mod">
          <ac:chgData name="Bill Meara" userId="fab30250965431b6" providerId="LiveId" clId="{77892CB0-E94B-4539-8EE1-498AAE8F2947}" dt="2023-02-08T11:45:10.818" v="1512" actId="20577"/>
          <ac:spMkLst>
            <pc:docMk/>
            <pc:sldMk cId="3371948765" sldId="263"/>
            <ac:spMk id="2" creationId="{28808735-8467-F34B-0502-5830B3BF69DB}"/>
          </ac:spMkLst>
        </pc:spChg>
      </pc:sldChg>
      <pc:sldChg chg="modSp mod">
        <pc:chgData name="Bill Meara" userId="fab30250965431b6" providerId="LiveId" clId="{77892CB0-E94B-4539-8EE1-498AAE8F2947}" dt="2023-02-09T15:55:17.234" v="2340" actId="20577"/>
        <pc:sldMkLst>
          <pc:docMk/>
          <pc:sldMk cId="2683849387" sldId="265"/>
        </pc:sldMkLst>
        <pc:spChg chg="mod">
          <ac:chgData name="Bill Meara" userId="fab30250965431b6" providerId="LiveId" clId="{77892CB0-E94B-4539-8EE1-498AAE8F2947}" dt="2023-02-09T15:55:17.234" v="2340" actId="20577"/>
          <ac:spMkLst>
            <pc:docMk/>
            <pc:sldMk cId="2683849387" sldId="265"/>
            <ac:spMk id="3" creationId="{6280C43C-890A-CC0B-4810-B80746304CF7}"/>
          </ac:spMkLst>
        </pc:spChg>
      </pc:sldChg>
      <pc:sldChg chg="modSp mod">
        <pc:chgData name="Bill Meara" userId="fab30250965431b6" providerId="LiveId" clId="{77892CB0-E94B-4539-8EE1-498AAE8F2947}" dt="2023-02-08T11:23:14.373" v="1105" actId="20577"/>
        <pc:sldMkLst>
          <pc:docMk/>
          <pc:sldMk cId="2418578229" sldId="266"/>
        </pc:sldMkLst>
        <pc:spChg chg="mod">
          <ac:chgData name="Bill Meara" userId="fab30250965431b6" providerId="LiveId" clId="{77892CB0-E94B-4539-8EE1-498AAE8F2947}" dt="2023-02-08T11:23:14.373" v="1105" actId="20577"/>
          <ac:spMkLst>
            <pc:docMk/>
            <pc:sldMk cId="2418578229" sldId="266"/>
            <ac:spMk id="2" creationId="{231F2046-5207-D6E7-BD00-56BABFBFA564}"/>
          </ac:spMkLst>
        </pc:spChg>
      </pc:sldChg>
      <pc:sldChg chg="addSp delSp modSp mod">
        <pc:chgData name="Bill Meara" userId="fab30250965431b6" providerId="LiveId" clId="{77892CB0-E94B-4539-8EE1-498AAE8F2947}" dt="2023-01-31T19:08:21.661" v="101" actId="1076"/>
        <pc:sldMkLst>
          <pc:docMk/>
          <pc:sldMk cId="374896111" sldId="267"/>
        </pc:sldMkLst>
        <pc:spChg chg="mod">
          <ac:chgData name="Bill Meara" userId="fab30250965431b6" providerId="LiveId" clId="{77892CB0-E94B-4539-8EE1-498AAE8F2947}" dt="2023-01-31T19:07:57.355" v="96" actId="20577"/>
          <ac:spMkLst>
            <pc:docMk/>
            <pc:sldMk cId="374896111" sldId="267"/>
            <ac:spMk id="3" creationId="{29E55ACB-5790-C14D-886F-285FCF05BB99}"/>
          </ac:spMkLst>
        </pc:spChg>
        <pc:spChg chg="add mod">
          <ac:chgData name="Bill Meara" userId="fab30250965431b6" providerId="LiveId" clId="{77892CB0-E94B-4539-8EE1-498AAE8F2947}" dt="2023-01-31T19:08:21.661" v="101" actId="1076"/>
          <ac:spMkLst>
            <pc:docMk/>
            <pc:sldMk cId="374896111" sldId="267"/>
            <ac:spMk id="14" creationId="{D97BAB75-42CF-98F1-FF88-7D8AA527B3F6}"/>
          </ac:spMkLst>
        </pc:spChg>
        <pc:picChg chg="add mod">
          <ac:chgData name="Bill Meara" userId="fab30250965431b6" providerId="LiveId" clId="{77892CB0-E94B-4539-8EE1-498AAE8F2947}" dt="2023-01-31T19:05:02.469" v="16" actId="1076"/>
          <ac:picMkLst>
            <pc:docMk/>
            <pc:sldMk cId="374896111" sldId="267"/>
            <ac:picMk id="7" creationId="{64181F52-9F1D-E0DE-A24F-4623F8AB5588}"/>
          </ac:picMkLst>
        </pc:picChg>
        <pc:picChg chg="add mod">
          <ac:chgData name="Bill Meara" userId="fab30250965431b6" providerId="LiveId" clId="{77892CB0-E94B-4539-8EE1-498AAE8F2947}" dt="2023-01-31T19:06:14.197" v="44" actId="1076"/>
          <ac:picMkLst>
            <pc:docMk/>
            <pc:sldMk cId="374896111" sldId="267"/>
            <ac:picMk id="9" creationId="{025CA23C-F9D9-0343-4324-7AECEEB0793D}"/>
          </ac:picMkLst>
        </pc:picChg>
        <pc:picChg chg="add del">
          <ac:chgData name="Bill Meara" userId="fab30250965431b6" providerId="LiveId" clId="{77892CB0-E94B-4539-8EE1-498AAE8F2947}" dt="2023-01-31T19:06:58.795" v="74" actId="21"/>
          <ac:picMkLst>
            <pc:docMk/>
            <pc:sldMk cId="374896111" sldId="267"/>
            <ac:picMk id="11" creationId="{9FE9BBEA-DE20-6213-3A64-FB6BAD2106D3}"/>
          </ac:picMkLst>
        </pc:picChg>
        <pc:picChg chg="add mod">
          <ac:chgData name="Bill Meara" userId="fab30250965431b6" providerId="LiveId" clId="{77892CB0-E94B-4539-8EE1-498AAE8F2947}" dt="2023-01-31T19:08:03.365" v="97" actId="1076"/>
          <ac:picMkLst>
            <pc:docMk/>
            <pc:sldMk cId="374896111" sldId="267"/>
            <ac:picMk id="13" creationId="{0A83F45C-17B0-0FDD-FDD2-1B9CC8CFC042}"/>
          </ac:picMkLst>
        </pc:picChg>
      </pc:sldChg>
      <pc:sldChg chg="addSp delSp modSp new del mod">
        <pc:chgData name="Bill Meara" userId="fab30250965431b6" providerId="LiveId" clId="{77892CB0-E94B-4539-8EE1-498AAE8F2947}" dt="2023-02-08T11:22:11.031" v="1092" actId="2696"/>
        <pc:sldMkLst>
          <pc:docMk/>
          <pc:sldMk cId="481547289" sldId="268"/>
        </pc:sldMkLst>
        <pc:spChg chg="mod">
          <ac:chgData name="Bill Meara" userId="fab30250965431b6" providerId="LiveId" clId="{77892CB0-E94B-4539-8EE1-498AAE8F2947}" dt="2023-01-31T19:10:43.901" v="116" actId="20577"/>
          <ac:spMkLst>
            <pc:docMk/>
            <pc:sldMk cId="481547289" sldId="268"/>
            <ac:spMk id="2" creationId="{A04EE659-09FC-497F-AC92-D24FA929822B}"/>
          </ac:spMkLst>
        </pc:spChg>
        <pc:spChg chg="del">
          <ac:chgData name="Bill Meara" userId="fab30250965431b6" providerId="LiveId" clId="{77892CB0-E94B-4539-8EE1-498AAE8F2947}" dt="2023-01-31T19:10:47.906" v="117" actId="22"/>
          <ac:spMkLst>
            <pc:docMk/>
            <pc:sldMk cId="481547289" sldId="268"/>
            <ac:spMk id="3" creationId="{C4D10644-3F4C-1F59-A6C3-F55D614C4FB8}"/>
          </ac:spMkLst>
        </pc:spChg>
        <pc:picChg chg="add mod ord">
          <ac:chgData name="Bill Meara" userId="fab30250965431b6" providerId="LiveId" clId="{77892CB0-E94B-4539-8EE1-498AAE8F2947}" dt="2023-01-31T19:11:00.925" v="119" actId="14100"/>
          <ac:picMkLst>
            <pc:docMk/>
            <pc:sldMk cId="481547289" sldId="268"/>
            <ac:picMk id="5" creationId="{06A40638-2B52-17DA-32E4-9253A068DC7E}"/>
          </ac:picMkLst>
        </pc:picChg>
      </pc:sldChg>
      <pc:sldChg chg="addSp delSp modSp new mod">
        <pc:chgData name="Bill Meara" userId="fab30250965431b6" providerId="LiveId" clId="{77892CB0-E94B-4539-8EE1-498AAE8F2947}" dt="2023-02-08T11:36:54.044" v="1219" actId="20577"/>
        <pc:sldMkLst>
          <pc:docMk/>
          <pc:sldMk cId="2426313935" sldId="269"/>
        </pc:sldMkLst>
        <pc:spChg chg="mod">
          <ac:chgData name="Bill Meara" userId="fab30250965431b6" providerId="LiveId" clId="{77892CB0-E94B-4539-8EE1-498AAE8F2947}" dt="2023-01-31T19:11:55.301" v="146" actId="20577"/>
          <ac:spMkLst>
            <pc:docMk/>
            <pc:sldMk cId="2426313935" sldId="269"/>
            <ac:spMk id="2" creationId="{00452422-4B37-3743-6863-F9AB6E1D795A}"/>
          </ac:spMkLst>
        </pc:spChg>
        <pc:spChg chg="mod">
          <ac:chgData name="Bill Meara" userId="fab30250965431b6" providerId="LiveId" clId="{77892CB0-E94B-4539-8EE1-498AAE8F2947}" dt="2023-02-08T11:36:54.044" v="1219" actId="20577"/>
          <ac:spMkLst>
            <pc:docMk/>
            <pc:sldMk cId="2426313935" sldId="269"/>
            <ac:spMk id="3" creationId="{3DEC65B8-CC7D-0CB2-04DC-39C8AB61E5BD}"/>
          </ac:spMkLst>
        </pc:spChg>
        <pc:picChg chg="add del mod">
          <ac:chgData name="Bill Meara" userId="fab30250965431b6" providerId="LiveId" clId="{77892CB0-E94B-4539-8EE1-498AAE8F2947}" dt="2023-02-08T11:36:48.997" v="1214"/>
          <ac:picMkLst>
            <pc:docMk/>
            <pc:sldMk cId="2426313935" sldId="269"/>
            <ac:picMk id="1026" creationId="{C4788E16-D8A2-33A5-CE19-BB4598340559}"/>
          </ac:picMkLst>
        </pc:picChg>
      </pc:sldChg>
      <pc:sldChg chg="addSp delSp modSp new mod ord">
        <pc:chgData name="Bill Meara" userId="fab30250965431b6" providerId="LiveId" clId="{77892CB0-E94B-4539-8EE1-498AAE8F2947}" dt="2023-02-08T11:32:00.492" v="1206"/>
        <pc:sldMkLst>
          <pc:docMk/>
          <pc:sldMk cId="2937962834" sldId="270"/>
        </pc:sldMkLst>
        <pc:spChg chg="mod">
          <ac:chgData name="Bill Meara" userId="fab30250965431b6" providerId="LiveId" clId="{77892CB0-E94B-4539-8EE1-498AAE8F2947}" dt="2023-02-08T11:24:32.985" v="1198" actId="20577"/>
          <ac:spMkLst>
            <pc:docMk/>
            <pc:sldMk cId="2937962834" sldId="270"/>
            <ac:spMk id="2" creationId="{9FFECE8C-C3BD-33BC-1414-A421F3A179C0}"/>
          </ac:spMkLst>
        </pc:spChg>
        <pc:spChg chg="del">
          <ac:chgData name="Bill Meara" userId="fab30250965431b6" providerId="LiveId" clId="{77892CB0-E94B-4539-8EE1-498AAE8F2947}" dt="2023-02-08T11:28:04.955" v="1199" actId="22"/>
          <ac:spMkLst>
            <pc:docMk/>
            <pc:sldMk cId="2937962834" sldId="270"/>
            <ac:spMk id="3" creationId="{12B20314-D9F9-3A4D-6DE7-15B59E24380F}"/>
          </ac:spMkLst>
        </pc:spChg>
        <pc:picChg chg="add mod ord">
          <ac:chgData name="Bill Meara" userId="fab30250965431b6" providerId="LiveId" clId="{77892CB0-E94B-4539-8EE1-498AAE8F2947}" dt="2023-02-08T11:28:08.434" v="1200" actId="1076"/>
          <ac:picMkLst>
            <pc:docMk/>
            <pc:sldMk cId="2937962834" sldId="270"/>
            <ac:picMk id="5" creationId="{62D68608-5BC8-C275-B8E6-910638136272}"/>
          </ac:picMkLst>
        </pc:picChg>
        <pc:picChg chg="add mod">
          <ac:chgData name="Bill Meara" userId="fab30250965431b6" providerId="LiveId" clId="{77892CB0-E94B-4539-8EE1-498AAE8F2947}" dt="2023-02-08T11:29:35.738" v="1204" actId="1076"/>
          <ac:picMkLst>
            <pc:docMk/>
            <pc:sldMk cId="2937962834" sldId="270"/>
            <ac:picMk id="7" creationId="{720EF16B-E8D3-E69A-3EFA-7509083C17AD}"/>
          </ac:picMkLst>
        </pc:picChg>
      </pc:sldChg>
      <pc:sldChg chg="modSp new mod">
        <pc:chgData name="Bill Meara" userId="fab30250965431b6" providerId="LiveId" clId="{77892CB0-E94B-4539-8EE1-498AAE8F2947}" dt="2023-02-08T11:56:56.031" v="2023" actId="27636"/>
        <pc:sldMkLst>
          <pc:docMk/>
          <pc:sldMk cId="3192249585" sldId="271"/>
        </pc:sldMkLst>
        <pc:spChg chg="mod">
          <ac:chgData name="Bill Meara" userId="fab30250965431b6" providerId="LiveId" clId="{77892CB0-E94B-4539-8EE1-498AAE8F2947}" dt="2023-02-08T11:54:22.289" v="1526" actId="20577"/>
          <ac:spMkLst>
            <pc:docMk/>
            <pc:sldMk cId="3192249585" sldId="271"/>
            <ac:spMk id="2" creationId="{00EC54C9-219C-BFA0-3B6E-C8271549AF93}"/>
          </ac:spMkLst>
        </pc:spChg>
        <pc:spChg chg="mod">
          <ac:chgData name="Bill Meara" userId="fab30250965431b6" providerId="LiveId" clId="{77892CB0-E94B-4539-8EE1-498AAE8F2947}" dt="2023-02-08T11:56:56.031" v="2023" actId="27636"/>
          <ac:spMkLst>
            <pc:docMk/>
            <pc:sldMk cId="3192249585" sldId="271"/>
            <ac:spMk id="3" creationId="{9EE371B3-A758-E90F-8FDB-4F36C8613667}"/>
          </ac:spMkLst>
        </pc:spChg>
      </pc:sldChg>
      <pc:sldChg chg="modSp new del mod">
        <pc:chgData name="Bill Meara" userId="fab30250965431b6" providerId="LiveId" clId="{77892CB0-E94B-4539-8EE1-498AAE8F2947}" dt="2023-02-08T11:57:08.981" v="2024" actId="2696"/>
        <pc:sldMkLst>
          <pc:docMk/>
          <pc:sldMk cId="2868807559" sldId="272"/>
        </pc:sldMkLst>
        <pc:spChg chg="mod">
          <ac:chgData name="Bill Meara" userId="fab30250965431b6" providerId="LiveId" clId="{77892CB0-E94B-4539-8EE1-498AAE8F2947}" dt="2023-01-31T19:18:53.117" v="774" actId="313"/>
          <ac:spMkLst>
            <pc:docMk/>
            <pc:sldMk cId="2868807559" sldId="272"/>
            <ac:spMk id="2" creationId="{963EAB09-5752-453E-4511-B18EA2FBDF79}"/>
          </ac:spMkLst>
        </pc:spChg>
      </pc:sldChg>
      <pc:sldChg chg="modSp new del mod">
        <pc:chgData name="Bill Meara" userId="fab30250965431b6" providerId="LiveId" clId="{77892CB0-E94B-4539-8EE1-498AAE8F2947}" dt="2023-02-08T11:57:24.899" v="2025" actId="2696"/>
        <pc:sldMkLst>
          <pc:docMk/>
          <pc:sldMk cId="2860429552" sldId="273"/>
        </pc:sldMkLst>
        <pc:spChg chg="mod">
          <ac:chgData name="Bill Meara" userId="fab30250965431b6" providerId="LiveId" clId="{77892CB0-E94B-4539-8EE1-498AAE8F2947}" dt="2023-02-08T11:15:54.189" v="959" actId="20577"/>
          <ac:spMkLst>
            <pc:docMk/>
            <pc:sldMk cId="2860429552" sldId="273"/>
            <ac:spMk id="2" creationId="{1EF3163C-FEB4-328E-E612-4A9667281E85}"/>
          </ac:spMkLst>
        </pc:spChg>
        <pc:spChg chg="mod">
          <ac:chgData name="Bill Meara" userId="fab30250965431b6" providerId="LiveId" clId="{77892CB0-E94B-4539-8EE1-498AAE8F2947}" dt="2023-01-31T19:19:31.444" v="861" actId="20577"/>
          <ac:spMkLst>
            <pc:docMk/>
            <pc:sldMk cId="2860429552" sldId="273"/>
            <ac:spMk id="3" creationId="{6C3F8021-236A-E384-E011-7405106DF076}"/>
          </ac:spMkLst>
        </pc:spChg>
      </pc:sldChg>
      <pc:sldChg chg="addSp delSp modSp new del mod">
        <pc:chgData name="Bill Meara" userId="fab30250965431b6" providerId="LiveId" clId="{77892CB0-E94B-4539-8EE1-498AAE8F2947}" dt="2023-02-08T11:14:22.176" v="902" actId="2696"/>
        <pc:sldMkLst>
          <pc:docMk/>
          <pc:sldMk cId="112449785" sldId="274"/>
        </pc:sldMkLst>
        <pc:spChg chg="mod">
          <ac:chgData name="Bill Meara" userId="fab30250965431b6" providerId="LiveId" clId="{77892CB0-E94B-4539-8EE1-498AAE8F2947}" dt="2023-02-08T11:13:58.543" v="900" actId="20577"/>
          <ac:spMkLst>
            <pc:docMk/>
            <pc:sldMk cId="112449785" sldId="274"/>
            <ac:spMk id="2" creationId="{952508A6-863E-1241-1DB0-1D63BB4D37EC}"/>
          </ac:spMkLst>
        </pc:spChg>
        <pc:spChg chg="del">
          <ac:chgData name="Bill Meara" userId="fab30250965431b6" providerId="LiveId" clId="{77892CB0-E94B-4539-8EE1-498AAE8F2947}" dt="2023-02-08T11:14:02.024" v="901" actId="22"/>
          <ac:spMkLst>
            <pc:docMk/>
            <pc:sldMk cId="112449785" sldId="274"/>
            <ac:spMk id="3" creationId="{34DBA370-074C-5FD4-959C-6C37A397C6BE}"/>
          </ac:spMkLst>
        </pc:spChg>
        <pc:picChg chg="add mod ord">
          <ac:chgData name="Bill Meara" userId="fab30250965431b6" providerId="LiveId" clId="{77892CB0-E94B-4539-8EE1-498AAE8F2947}" dt="2023-02-08T11:14:02.024" v="901" actId="22"/>
          <ac:picMkLst>
            <pc:docMk/>
            <pc:sldMk cId="112449785" sldId="274"/>
            <ac:picMk id="5" creationId="{51E783FE-8783-83F5-4715-9BBF46C4692B}"/>
          </ac:picMkLst>
        </pc:picChg>
      </pc:sldChg>
      <pc:sldChg chg="addSp delSp modSp new mod ord">
        <pc:chgData name="Bill Meara" userId="fab30250965431b6" providerId="LiveId" clId="{77892CB0-E94B-4539-8EE1-498AAE8F2947}" dt="2023-02-08T11:44:51.084" v="1508"/>
        <pc:sldMkLst>
          <pc:docMk/>
          <pc:sldMk cId="948115848" sldId="274"/>
        </pc:sldMkLst>
        <pc:spChg chg="del">
          <ac:chgData name="Bill Meara" userId="fab30250965431b6" providerId="LiveId" clId="{77892CB0-E94B-4539-8EE1-498AAE8F2947}" dt="2023-02-08T11:14:29.479" v="904" actId="22"/>
          <ac:spMkLst>
            <pc:docMk/>
            <pc:sldMk cId="948115848" sldId="274"/>
            <ac:spMk id="3" creationId="{76CA3927-EEE4-EB57-212B-51C5AC30901C}"/>
          </ac:spMkLst>
        </pc:spChg>
        <pc:picChg chg="add mod ord">
          <ac:chgData name="Bill Meara" userId="fab30250965431b6" providerId="LiveId" clId="{77892CB0-E94B-4539-8EE1-498AAE8F2947}" dt="2023-02-08T11:14:41.779" v="907" actId="1076"/>
          <ac:picMkLst>
            <pc:docMk/>
            <pc:sldMk cId="948115848" sldId="274"/>
            <ac:picMk id="5" creationId="{81543383-504B-1151-69ED-0D1191247DD1}"/>
          </ac:picMkLst>
        </pc:picChg>
      </pc:sldChg>
      <pc:sldChg chg="addSp delSp modSp new mod">
        <pc:chgData name="Bill Meara" userId="fab30250965431b6" providerId="LiveId" clId="{77892CB0-E94B-4539-8EE1-498AAE8F2947}" dt="2023-02-08T11:20:48.082" v="1082" actId="14100"/>
        <pc:sldMkLst>
          <pc:docMk/>
          <pc:sldMk cId="1324724882" sldId="275"/>
        </pc:sldMkLst>
        <pc:spChg chg="mod">
          <ac:chgData name="Bill Meara" userId="fab30250965431b6" providerId="LiveId" clId="{77892CB0-E94B-4539-8EE1-498AAE8F2947}" dt="2023-02-08T11:20:33.755" v="1079" actId="20577"/>
          <ac:spMkLst>
            <pc:docMk/>
            <pc:sldMk cId="1324724882" sldId="275"/>
            <ac:spMk id="2" creationId="{2A3750BD-325A-E9E6-958D-3915216B9C08}"/>
          </ac:spMkLst>
        </pc:spChg>
        <pc:spChg chg="del">
          <ac:chgData name="Bill Meara" userId="fab30250965431b6" providerId="LiveId" clId="{77892CB0-E94B-4539-8EE1-498AAE8F2947}" dt="2023-02-08T11:20:02.130" v="1056" actId="22"/>
          <ac:spMkLst>
            <pc:docMk/>
            <pc:sldMk cId="1324724882" sldId="275"/>
            <ac:spMk id="3" creationId="{FBFF62F1-E77D-6700-1EE6-13A7A62F7243}"/>
          </ac:spMkLst>
        </pc:spChg>
        <pc:picChg chg="add mod ord">
          <ac:chgData name="Bill Meara" userId="fab30250965431b6" providerId="LiveId" clId="{77892CB0-E94B-4539-8EE1-498AAE8F2947}" dt="2023-02-08T11:20:48.082" v="1082" actId="14100"/>
          <ac:picMkLst>
            <pc:docMk/>
            <pc:sldMk cId="1324724882" sldId="275"/>
            <ac:picMk id="5" creationId="{D36959FC-0827-1B1D-E1FB-DEF2A87D1488}"/>
          </ac:picMkLst>
        </pc:picChg>
      </pc:sldChg>
      <pc:sldChg chg="addSp delSp modSp new mod">
        <pc:chgData name="Bill Meara" userId="fab30250965431b6" providerId="LiveId" clId="{77892CB0-E94B-4539-8EE1-498AAE8F2947}" dt="2023-02-08T11:37:51.561" v="1289" actId="1076"/>
        <pc:sldMkLst>
          <pc:docMk/>
          <pc:sldMk cId="3659464704" sldId="276"/>
        </pc:sldMkLst>
        <pc:spChg chg="mod">
          <ac:chgData name="Bill Meara" userId="fab30250965431b6" providerId="LiveId" clId="{77892CB0-E94B-4539-8EE1-498AAE8F2947}" dt="2023-02-08T11:37:36.247" v="1284" actId="20577"/>
          <ac:spMkLst>
            <pc:docMk/>
            <pc:sldMk cId="3659464704" sldId="276"/>
            <ac:spMk id="2" creationId="{C92FCF8F-C569-EEB8-5276-4323C582B23D}"/>
          </ac:spMkLst>
        </pc:spChg>
        <pc:spChg chg="del">
          <ac:chgData name="Bill Meara" userId="fab30250965431b6" providerId="LiveId" clId="{77892CB0-E94B-4539-8EE1-498AAE8F2947}" dt="2023-02-08T11:37:41.016" v="1285"/>
          <ac:spMkLst>
            <pc:docMk/>
            <pc:sldMk cId="3659464704" sldId="276"/>
            <ac:spMk id="3" creationId="{0A75C9B6-097A-69B0-04A2-41DAA0B2C73B}"/>
          </ac:spMkLst>
        </pc:spChg>
        <pc:picChg chg="add mod">
          <ac:chgData name="Bill Meara" userId="fab30250965431b6" providerId="LiveId" clId="{77892CB0-E94B-4539-8EE1-498AAE8F2947}" dt="2023-02-08T11:37:51.561" v="1289" actId="1076"/>
          <ac:picMkLst>
            <pc:docMk/>
            <pc:sldMk cId="3659464704" sldId="276"/>
            <ac:picMk id="2050" creationId="{DDB40903-FD5D-67B3-52E4-F02712E48FF4}"/>
          </ac:picMkLst>
        </pc:picChg>
      </pc:sldChg>
      <pc:sldChg chg="addSp delSp modSp new mod">
        <pc:chgData name="Bill Meara" userId="fab30250965431b6" providerId="LiveId" clId="{77892CB0-E94B-4539-8EE1-498AAE8F2947}" dt="2023-02-08T21:01:58.695" v="2208" actId="22"/>
        <pc:sldMkLst>
          <pc:docMk/>
          <pc:sldMk cId="408437846" sldId="277"/>
        </pc:sldMkLst>
        <pc:spChg chg="mod">
          <ac:chgData name="Bill Meara" userId="fab30250965431b6" providerId="LiveId" clId="{77892CB0-E94B-4539-8EE1-498AAE8F2947}" dt="2023-02-08T11:38:27.165" v="1313" actId="20577"/>
          <ac:spMkLst>
            <pc:docMk/>
            <pc:sldMk cId="408437846" sldId="277"/>
            <ac:spMk id="2" creationId="{18AFBEFF-0643-693D-256A-F96C8375DB4B}"/>
          </ac:spMkLst>
        </pc:spChg>
        <pc:spChg chg="mod">
          <ac:chgData name="Bill Meara" userId="fab30250965431b6" providerId="LiveId" clId="{77892CB0-E94B-4539-8EE1-498AAE8F2947}" dt="2023-02-08T12:15:57.003" v="2206" actId="27636"/>
          <ac:spMkLst>
            <pc:docMk/>
            <pc:sldMk cId="408437846" sldId="277"/>
            <ac:spMk id="3" creationId="{452F761C-9A79-4ABC-A589-42C7AEE0A3C7}"/>
          </ac:spMkLst>
        </pc:spChg>
        <pc:spChg chg="add del">
          <ac:chgData name="Bill Meara" userId="fab30250965431b6" providerId="LiveId" clId="{77892CB0-E94B-4539-8EE1-498AAE8F2947}" dt="2023-02-08T21:01:58.695" v="2208" actId="22"/>
          <ac:spMkLst>
            <pc:docMk/>
            <pc:sldMk cId="408437846" sldId="277"/>
            <ac:spMk id="5" creationId="{C845297D-5C68-DE67-971F-7DB8FC8933F1}"/>
          </ac:spMkLst>
        </pc:spChg>
      </pc:sldChg>
      <pc:sldChg chg="addSp delSp modSp new mod">
        <pc:chgData name="Bill Meara" userId="fab30250965431b6" providerId="LiveId" clId="{77892CB0-E94B-4539-8EE1-498AAE8F2947}" dt="2023-02-08T11:42:07.593" v="1441" actId="14100"/>
        <pc:sldMkLst>
          <pc:docMk/>
          <pc:sldMk cId="3407823883" sldId="278"/>
        </pc:sldMkLst>
        <pc:spChg chg="mod">
          <ac:chgData name="Bill Meara" userId="fab30250965431b6" providerId="LiveId" clId="{77892CB0-E94B-4539-8EE1-498AAE8F2947}" dt="2023-02-08T11:41:54.861" v="1438" actId="20577"/>
          <ac:spMkLst>
            <pc:docMk/>
            <pc:sldMk cId="3407823883" sldId="278"/>
            <ac:spMk id="2" creationId="{E4F44FF4-3ECB-3ECD-D463-0C58DC3E8802}"/>
          </ac:spMkLst>
        </pc:spChg>
        <pc:spChg chg="del">
          <ac:chgData name="Bill Meara" userId="fab30250965431b6" providerId="LiveId" clId="{77892CB0-E94B-4539-8EE1-498AAE8F2947}" dt="2023-02-08T11:41:58.776" v="1439"/>
          <ac:spMkLst>
            <pc:docMk/>
            <pc:sldMk cId="3407823883" sldId="278"/>
            <ac:spMk id="3" creationId="{1C6267C0-B49A-13BA-67CD-EF30B90844D1}"/>
          </ac:spMkLst>
        </pc:spChg>
        <pc:picChg chg="add mod">
          <ac:chgData name="Bill Meara" userId="fab30250965431b6" providerId="LiveId" clId="{77892CB0-E94B-4539-8EE1-498AAE8F2947}" dt="2023-02-08T11:42:07.593" v="1441" actId="14100"/>
          <ac:picMkLst>
            <pc:docMk/>
            <pc:sldMk cId="3407823883" sldId="278"/>
            <ac:picMk id="3074" creationId="{2BDA3A64-A481-2D0B-5057-A2A13FF2AAD7}"/>
          </ac:picMkLst>
        </pc:picChg>
      </pc:sldChg>
      <pc:sldChg chg="new del">
        <pc:chgData name="Bill Meara" userId="fab30250965431b6" providerId="LiveId" clId="{77892CB0-E94B-4539-8EE1-498AAE8F2947}" dt="2023-02-09T15:54:43.005" v="2254" actId="47"/>
        <pc:sldMkLst>
          <pc:docMk/>
          <pc:sldMk cId="3474243116" sldId="279"/>
        </pc:sldMkLst>
      </pc:sldChg>
      <pc:sldChg chg="new del">
        <pc:chgData name="Bill Meara" userId="fab30250965431b6" providerId="LiveId" clId="{77892CB0-E94B-4539-8EE1-498AAE8F2947}" dt="2023-02-09T15:54:43.005" v="2254" actId="47"/>
        <pc:sldMkLst>
          <pc:docMk/>
          <pc:sldMk cId="3226782201" sldId="280"/>
        </pc:sldMkLst>
      </pc:sldChg>
      <pc:sldChg chg="new del">
        <pc:chgData name="Bill Meara" userId="fab30250965431b6" providerId="LiveId" clId="{77892CB0-E94B-4539-8EE1-498AAE8F2947}" dt="2023-02-09T15:54:43.005" v="2254" actId="47"/>
        <pc:sldMkLst>
          <pc:docMk/>
          <pc:sldMk cId="300815991" sldId="281"/>
        </pc:sldMkLst>
      </pc:sldChg>
      <pc:sldChg chg="new del">
        <pc:chgData name="Bill Meara" userId="fab30250965431b6" providerId="LiveId" clId="{77892CB0-E94B-4539-8EE1-498AAE8F2947}" dt="2023-02-09T15:54:43.005" v="2254" actId="47"/>
        <pc:sldMkLst>
          <pc:docMk/>
          <pc:sldMk cId="1413635255" sldId="282"/>
        </pc:sldMkLst>
      </pc:sldChg>
      <pc:sldChg chg="new del">
        <pc:chgData name="Bill Meara" userId="fab30250965431b6" providerId="LiveId" clId="{77892CB0-E94B-4539-8EE1-498AAE8F2947}" dt="2023-02-09T15:54:43.005" v="2254" actId="47"/>
        <pc:sldMkLst>
          <pc:docMk/>
          <pc:sldMk cId="4211411134" sldId="283"/>
        </pc:sldMkLst>
      </pc:sldChg>
      <pc:sldChg chg="new del">
        <pc:chgData name="Bill Meara" userId="fab30250965431b6" providerId="LiveId" clId="{77892CB0-E94B-4539-8EE1-498AAE8F2947}" dt="2023-02-09T15:54:43.005" v="2254" actId="47"/>
        <pc:sldMkLst>
          <pc:docMk/>
          <pc:sldMk cId="2020259969" sldId="284"/>
        </pc:sldMkLst>
      </pc:sldChg>
      <pc:sldChg chg="new del">
        <pc:chgData name="Bill Meara" userId="fab30250965431b6" providerId="LiveId" clId="{77892CB0-E94B-4539-8EE1-498AAE8F2947}" dt="2023-02-09T15:54:43.005" v="2254" actId="47"/>
        <pc:sldMkLst>
          <pc:docMk/>
          <pc:sldMk cId="534495095" sldId="285"/>
        </pc:sldMkLst>
      </pc:sldChg>
      <pc:sldChg chg="new del">
        <pc:chgData name="Bill Meara" userId="fab30250965431b6" providerId="LiveId" clId="{77892CB0-E94B-4539-8EE1-498AAE8F2947}" dt="2023-02-09T15:54:43.005" v="2254" actId="47"/>
        <pc:sldMkLst>
          <pc:docMk/>
          <pc:sldMk cId="3234320632" sldId="286"/>
        </pc:sldMkLst>
      </pc:sldChg>
      <pc:sldChg chg="new del">
        <pc:chgData name="Bill Meara" userId="fab30250965431b6" providerId="LiveId" clId="{77892CB0-E94B-4539-8EE1-498AAE8F2947}" dt="2023-02-09T15:54:43.005" v="2254" actId="47"/>
        <pc:sldMkLst>
          <pc:docMk/>
          <pc:sldMk cId="1771928464" sldId="287"/>
        </pc:sldMkLst>
      </pc:sldChg>
      <pc:sldChg chg="new del">
        <pc:chgData name="Bill Meara" userId="fab30250965431b6" providerId="LiveId" clId="{77892CB0-E94B-4539-8EE1-498AAE8F2947}" dt="2023-02-09T15:54:43.005" v="2254" actId="47"/>
        <pc:sldMkLst>
          <pc:docMk/>
          <pc:sldMk cId="4002818557" sldId="288"/>
        </pc:sldMkLst>
      </pc:sldChg>
      <pc:sldChg chg="new del">
        <pc:chgData name="Bill Meara" userId="fab30250965431b6" providerId="LiveId" clId="{77892CB0-E94B-4539-8EE1-498AAE8F2947}" dt="2023-02-09T15:54:43.005" v="2254" actId="47"/>
        <pc:sldMkLst>
          <pc:docMk/>
          <pc:sldMk cId="899347317" sldId="289"/>
        </pc:sldMkLst>
      </pc:sldChg>
      <pc:sldChg chg="new del">
        <pc:chgData name="Bill Meara" userId="fab30250965431b6" providerId="LiveId" clId="{77892CB0-E94B-4539-8EE1-498AAE8F2947}" dt="2023-02-09T15:54:43.005" v="2254" actId="47"/>
        <pc:sldMkLst>
          <pc:docMk/>
          <pc:sldMk cId="565899632" sldId="290"/>
        </pc:sldMkLst>
      </pc:sldChg>
      <pc:sldChg chg="new del">
        <pc:chgData name="Bill Meara" userId="fab30250965431b6" providerId="LiveId" clId="{77892CB0-E94B-4539-8EE1-498AAE8F2947}" dt="2023-02-09T15:54:43.005" v="2254" actId="47"/>
        <pc:sldMkLst>
          <pc:docMk/>
          <pc:sldMk cId="3317573728" sldId="291"/>
        </pc:sldMkLst>
      </pc:sldChg>
      <pc:sldChg chg="new del">
        <pc:chgData name="Bill Meara" userId="fab30250965431b6" providerId="LiveId" clId="{77892CB0-E94B-4539-8EE1-498AAE8F2947}" dt="2023-02-09T15:54:43.005" v="2254" actId="47"/>
        <pc:sldMkLst>
          <pc:docMk/>
          <pc:sldMk cId="743446805" sldId="292"/>
        </pc:sldMkLst>
      </pc:sldChg>
      <pc:sldChg chg="addSp delSp new del mod">
        <pc:chgData name="Bill Meara" userId="fab30250965431b6" providerId="LiveId" clId="{77892CB0-E94B-4539-8EE1-498AAE8F2947}" dt="2023-02-09T15:54:43.005" v="2254" actId="47"/>
        <pc:sldMkLst>
          <pc:docMk/>
          <pc:sldMk cId="1402002730" sldId="293"/>
        </pc:sldMkLst>
        <pc:spChg chg="add del">
          <ac:chgData name="Bill Meara" userId="fab30250965431b6" providerId="LiveId" clId="{77892CB0-E94B-4539-8EE1-498AAE8F2947}" dt="2023-02-08T21:04:16.620" v="2225" actId="22"/>
          <ac:spMkLst>
            <pc:docMk/>
            <pc:sldMk cId="1402002730" sldId="293"/>
            <ac:spMk id="5" creationId="{9CD76C17-41BB-358C-8CA2-FC94900A22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5CA21-E51A-4D05-866B-A667DFBC8B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FBE9D67-9547-48D1-825E-511EEDE8D5DF}">
      <dgm:prSet phldrT="[Text]"/>
      <dgm:spPr/>
      <dgm:t>
        <a:bodyPr/>
        <a:lstStyle/>
        <a:p>
          <a:r>
            <a:rPr lang="en-US" dirty="0"/>
            <a:t>Bandpass</a:t>
          </a:r>
        </a:p>
        <a:p>
          <a:r>
            <a:rPr lang="en-US" dirty="0"/>
            <a:t>Filter</a:t>
          </a:r>
        </a:p>
      </dgm:t>
    </dgm:pt>
    <dgm:pt modelId="{DE1C6184-4F18-412D-A906-C42A50AC2540}" type="parTrans" cxnId="{95CA4829-6D42-4DCB-94B5-700CEC34D5DE}">
      <dgm:prSet/>
      <dgm:spPr/>
      <dgm:t>
        <a:bodyPr/>
        <a:lstStyle/>
        <a:p>
          <a:endParaRPr lang="en-US"/>
        </a:p>
      </dgm:t>
    </dgm:pt>
    <dgm:pt modelId="{ED7207EB-3630-4F26-AA6C-F5E0B9F3480F}" type="sibTrans" cxnId="{95CA4829-6D42-4DCB-94B5-700CEC34D5DE}">
      <dgm:prSet/>
      <dgm:spPr/>
      <dgm:t>
        <a:bodyPr/>
        <a:lstStyle/>
        <a:p>
          <a:endParaRPr lang="en-US"/>
        </a:p>
      </dgm:t>
    </dgm:pt>
    <dgm:pt modelId="{EE603D4B-E26F-4A29-9711-C4D6D2E19F18}">
      <dgm:prSet phldrT="[Text]"/>
      <dgm:spPr/>
      <dgm:t>
        <a:bodyPr/>
        <a:lstStyle/>
        <a:p>
          <a:r>
            <a:rPr lang="en-US" dirty="0"/>
            <a:t>Mixer </a:t>
          </a:r>
        </a:p>
      </dgm:t>
    </dgm:pt>
    <dgm:pt modelId="{473EC38E-B037-4E83-B3C0-E58FD12BCE5D}" type="parTrans" cxnId="{44A614B7-D465-4B34-84D6-11AD96F3578A}">
      <dgm:prSet/>
      <dgm:spPr/>
      <dgm:t>
        <a:bodyPr/>
        <a:lstStyle/>
        <a:p>
          <a:endParaRPr lang="en-US"/>
        </a:p>
      </dgm:t>
    </dgm:pt>
    <dgm:pt modelId="{7091FCEE-FA63-460F-8AE1-026A37851038}" type="sibTrans" cxnId="{44A614B7-D465-4B34-84D6-11AD96F3578A}">
      <dgm:prSet/>
      <dgm:spPr/>
      <dgm:t>
        <a:bodyPr/>
        <a:lstStyle/>
        <a:p>
          <a:endParaRPr lang="en-US"/>
        </a:p>
      </dgm:t>
    </dgm:pt>
    <dgm:pt modelId="{E2241180-5489-4FFA-8665-886C5A5E1C17}">
      <dgm:prSet phldrT="[Text]"/>
      <dgm:spPr/>
      <dgm:t>
        <a:bodyPr/>
        <a:lstStyle/>
        <a:p>
          <a:r>
            <a:rPr lang="en-US" dirty="0"/>
            <a:t>Audio Amplifier</a:t>
          </a:r>
        </a:p>
      </dgm:t>
    </dgm:pt>
    <dgm:pt modelId="{6810D5DF-D3B2-4A04-B421-9B5C8C3C0833}" type="parTrans" cxnId="{CF4BBD77-A6EA-49F8-87A7-7320A5887EBC}">
      <dgm:prSet/>
      <dgm:spPr/>
      <dgm:t>
        <a:bodyPr/>
        <a:lstStyle/>
        <a:p>
          <a:endParaRPr lang="en-US"/>
        </a:p>
      </dgm:t>
    </dgm:pt>
    <dgm:pt modelId="{116E121A-267C-42B1-9A14-46112D868F72}" type="sibTrans" cxnId="{CF4BBD77-A6EA-49F8-87A7-7320A5887EBC}">
      <dgm:prSet/>
      <dgm:spPr/>
      <dgm:t>
        <a:bodyPr/>
        <a:lstStyle/>
        <a:p>
          <a:endParaRPr lang="en-US"/>
        </a:p>
      </dgm:t>
    </dgm:pt>
    <dgm:pt modelId="{4A59B5E1-AC07-4CDD-AB9F-2E4EE54AD825}">
      <dgm:prSet phldrT="[Text]"/>
      <dgm:spPr/>
      <dgm:t>
        <a:bodyPr/>
        <a:lstStyle/>
        <a:p>
          <a:r>
            <a:rPr lang="en-US" dirty="0"/>
            <a:t>Oscillator</a:t>
          </a:r>
        </a:p>
        <a:p>
          <a:r>
            <a:rPr lang="en-US" dirty="0"/>
            <a:t>(VFO or PTO)</a:t>
          </a:r>
        </a:p>
      </dgm:t>
    </dgm:pt>
    <dgm:pt modelId="{D7DA3366-589C-4AB4-9B97-76EF95647E26}" type="parTrans" cxnId="{2BACA41B-DE7F-494D-9847-094913405625}">
      <dgm:prSet/>
      <dgm:spPr/>
      <dgm:t>
        <a:bodyPr/>
        <a:lstStyle/>
        <a:p>
          <a:endParaRPr lang="en-US"/>
        </a:p>
      </dgm:t>
    </dgm:pt>
    <dgm:pt modelId="{ADA1D505-431E-497A-9867-612BE890C6C2}" type="sibTrans" cxnId="{2BACA41B-DE7F-494D-9847-094913405625}">
      <dgm:prSet/>
      <dgm:spPr/>
      <dgm:t>
        <a:bodyPr/>
        <a:lstStyle/>
        <a:p>
          <a:endParaRPr lang="en-US"/>
        </a:p>
      </dgm:t>
    </dgm:pt>
    <dgm:pt modelId="{1E144146-B86F-44C8-BBA5-7378F279BF01}" type="pres">
      <dgm:prSet presAssocID="{51F5CA21-E51A-4D05-866B-A667DFBC8B7E}" presName="diagram" presStyleCnt="0">
        <dgm:presLayoutVars>
          <dgm:dir/>
          <dgm:resizeHandles val="exact"/>
        </dgm:presLayoutVars>
      </dgm:prSet>
      <dgm:spPr/>
    </dgm:pt>
    <dgm:pt modelId="{F765C3A5-7D21-4F47-9121-2E2F8A930C94}" type="pres">
      <dgm:prSet presAssocID="{3FBE9D67-9547-48D1-825E-511EEDE8D5DF}" presName="node" presStyleLbl="node1" presStyleIdx="0" presStyleCnt="4" custScaleX="25811" custScaleY="17780" custLinFactNeighborX="9004" custLinFactNeighborY="505">
        <dgm:presLayoutVars>
          <dgm:bulletEnabled val="1"/>
        </dgm:presLayoutVars>
      </dgm:prSet>
      <dgm:spPr/>
    </dgm:pt>
    <dgm:pt modelId="{146F09CA-4D3A-418B-9088-F479EA6A6343}" type="pres">
      <dgm:prSet presAssocID="{ED7207EB-3630-4F26-AA6C-F5E0B9F3480F}" presName="sibTrans" presStyleCnt="0"/>
      <dgm:spPr/>
    </dgm:pt>
    <dgm:pt modelId="{607A4AC8-1A94-4E33-BCFF-E2DD4CD497BA}" type="pres">
      <dgm:prSet presAssocID="{EE603D4B-E26F-4A29-9711-C4D6D2E19F18}" presName="node" presStyleLbl="node1" presStyleIdx="1" presStyleCnt="4" custScaleX="22365" custScaleY="17356" custLinFactNeighborX="1773" custLinFactNeighborY="767">
        <dgm:presLayoutVars>
          <dgm:bulletEnabled val="1"/>
        </dgm:presLayoutVars>
      </dgm:prSet>
      <dgm:spPr/>
    </dgm:pt>
    <dgm:pt modelId="{DA9E97EB-7F55-435F-86E0-26F5FFCA5218}" type="pres">
      <dgm:prSet presAssocID="{7091FCEE-FA63-460F-8AE1-026A37851038}" presName="sibTrans" presStyleCnt="0"/>
      <dgm:spPr/>
    </dgm:pt>
    <dgm:pt modelId="{3569A77F-3058-40A0-8939-A6BFADAADF8C}" type="pres">
      <dgm:prSet presAssocID="{E2241180-5489-4FFA-8665-886C5A5E1C17}" presName="node" presStyleLbl="node1" presStyleIdx="2" presStyleCnt="4" custScaleX="22667" custScaleY="16136" custLinFactNeighborX="-5078" custLinFactNeighborY="-6">
        <dgm:presLayoutVars>
          <dgm:bulletEnabled val="1"/>
        </dgm:presLayoutVars>
      </dgm:prSet>
      <dgm:spPr/>
    </dgm:pt>
    <dgm:pt modelId="{495DA925-6512-4C8F-B828-00F448862B7D}" type="pres">
      <dgm:prSet presAssocID="{116E121A-267C-42B1-9A14-46112D868F72}" presName="sibTrans" presStyleCnt="0"/>
      <dgm:spPr/>
    </dgm:pt>
    <dgm:pt modelId="{B917B720-7A0B-481C-9B17-3BCBEBF40FB9}" type="pres">
      <dgm:prSet presAssocID="{4A59B5E1-AC07-4CDD-AB9F-2E4EE54AD825}" presName="node" presStyleLbl="node1" presStyleIdx="3" presStyleCnt="4" custScaleX="38643" custScaleY="28768" custLinFactNeighborX="4756" custLinFactNeighborY="-8102">
        <dgm:presLayoutVars>
          <dgm:bulletEnabled val="1"/>
        </dgm:presLayoutVars>
      </dgm:prSet>
      <dgm:spPr/>
    </dgm:pt>
  </dgm:ptLst>
  <dgm:cxnLst>
    <dgm:cxn modelId="{F35E0914-C91D-4173-8FB7-E1D6BE276D33}" type="presOf" srcId="{E2241180-5489-4FFA-8665-886C5A5E1C17}" destId="{3569A77F-3058-40A0-8939-A6BFADAADF8C}" srcOrd="0" destOrd="0" presId="urn:microsoft.com/office/officeart/2005/8/layout/default"/>
    <dgm:cxn modelId="{2BACA41B-DE7F-494D-9847-094913405625}" srcId="{51F5CA21-E51A-4D05-866B-A667DFBC8B7E}" destId="{4A59B5E1-AC07-4CDD-AB9F-2E4EE54AD825}" srcOrd="3" destOrd="0" parTransId="{D7DA3366-589C-4AB4-9B97-76EF95647E26}" sibTransId="{ADA1D505-431E-497A-9867-612BE890C6C2}"/>
    <dgm:cxn modelId="{95CA4829-6D42-4DCB-94B5-700CEC34D5DE}" srcId="{51F5CA21-E51A-4D05-866B-A667DFBC8B7E}" destId="{3FBE9D67-9547-48D1-825E-511EEDE8D5DF}" srcOrd="0" destOrd="0" parTransId="{DE1C6184-4F18-412D-A906-C42A50AC2540}" sibTransId="{ED7207EB-3630-4F26-AA6C-F5E0B9F3480F}"/>
    <dgm:cxn modelId="{7780FD61-342B-4FB6-8E46-2AD89003ED1A}" type="presOf" srcId="{EE603D4B-E26F-4A29-9711-C4D6D2E19F18}" destId="{607A4AC8-1A94-4E33-BCFF-E2DD4CD497BA}" srcOrd="0" destOrd="0" presId="urn:microsoft.com/office/officeart/2005/8/layout/default"/>
    <dgm:cxn modelId="{808CFF72-ED45-4C57-AF7A-7A671606FFAC}" type="presOf" srcId="{3FBE9D67-9547-48D1-825E-511EEDE8D5DF}" destId="{F765C3A5-7D21-4F47-9121-2E2F8A930C94}" srcOrd="0" destOrd="0" presId="urn:microsoft.com/office/officeart/2005/8/layout/default"/>
    <dgm:cxn modelId="{CF4BBD77-A6EA-49F8-87A7-7320A5887EBC}" srcId="{51F5CA21-E51A-4D05-866B-A667DFBC8B7E}" destId="{E2241180-5489-4FFA-8665-886C5A5E1C17}" srcOrd="2" destOrd="0" parTransId="{6810D5DF-D3B2-4A04-B421-9B5C8C3C0833}" sibTransId="{116E121A-267C-42B1-9A14-46112D868F72}"/>
    <dgm:cxn modelId="{DB25A286-9323-4D15-AED5-31104FC07FB5}" type="presOf" srcId="{51F5CA21-E51A-4D05-866B-A667DFBC8B7E}" destId="{1E144146-B86F-44C8-BBA5-7378F279BF01}" srcOrd="0" destOrd="0" presId="urn:microsoft.com/office/officeart/2005/8/layout/default"/>
    <dgm:cxn modelId="{44A614B7-D465-4B34-84D6-11AD96F3578A}" srcId="{51F5CA21-E51A-4D05-866B-A667DFBC8B7E}" destId="{EE603D4B-E26F-4A29-9711-C4D6D2E19F18}" srcOrd="1" destOrd="0" parTransId="{473EC38E-B037-4E83-B3C0-E58FD12BCE5D}" sibTransId="{7091FCEE-FA63-460F-8AE1-026A37851038}"/>
    <dgm:cxn modelId="{ACC0A5C2-17C5-42F9-A826-8910628FFA0F}" type="presOf" srcId="{4A59B5E1-AC07-4CDD-AB9F-2E4EE54AD825}" destId="{B917B720-7A0B-481C-9B17-3BCBEBF40FB9}" srcOrd="0" destOrd="0" presId="urn:microsoft.com/office/officeart/2005/8/layout/default"/>
    <dgm:cxn modelId="{C346B25D-F679-443C-90CD-2FB2514EA035}" type="presParOf" srcId="{1E144146-B86F-44C8-BBA5-7378F279BF01}" destId="{F765C3A5-7D21-4F47-9121-2E2F8A930C94}" srcOrd="0" destOrd="0" presId="urn:microsoft.com/office/officeart/2005/8/layout/default"/>
    <dgm:cxn modelId="{43726BC2-9D18-48E2-A1A8-8AC968085EE6}" type="presParOf" srcId="{1E144146-B86F-44C8-BBA5-7378F279BF01}" destId="{146F09CA-4D3A-418B-9088-F479EA6A6343}" srcOrd="1" destOrd="0" presId="urn:microsoft.com/office/officeart/2005/8/layout/default"/>
    <dgm:cxn modelId="{17A6EA81-DBDD-42A0-923A-D8AC614E217B}" type="presParOf" srcId="{1E144146-B86F-44C8-BBA5-7378F279BF01}" destId="{607A4AC8-1A94-4E33-BCFF-E2DD4CD497BA}" srcOrd="2" destOrd="0" presId="urn:microsoft.com/office/officeart/2005/8/layout/default"/>
    <dgm:cxn modelId="{218D2EDC-925F-47CE-9BE7-69534B3E24D4}" type="presParOf" srcId="{1E144146-B86F-44C8-BBA5-7378F279BF01}" destId="{DA9E97EB-7F55-435F-86E0-26F5FFCA5218}" srcOrd="3" destOrd="0" presId="urn:microsoft.com/office/officeart/2005/8/layout/default"/>
    <dgm:cxn modelId="{24D4498C-ACF7-4CB7-AE7F-F61EE9268EC0}" type="presParOf" srcId="{1E144146-B86F-44C8-BBA5-7378F279BF01}" destId="{3569A77F-3058-40A0-8939-A6BFADAADF8C}" srcOrd="4" destOrd="0" presId="urn:microsoft.com/office/officeart/2005/8/layout/default"/>
    <dgm:cxn modelId="{68393A67-F8D6-4B4F-961F-D55A50BCE7D7}" type="presParOf" srcId="{1E144146-B86F-44C8-BBA5-7378F279BF01}" destId="{495DA925-6512-4C8F-B828-00F448862B7D}" srcOrd="5" destOrd="0" presId="urn:microsoft.com/office/officeart/2005/8/layout/default"/>
    <dgm:cxn modelId="{7507EBBA-05E4-4F8C-8490-4D0BE73007AD}" type="presParOf" srcId="{1E144146-B86F-44C8-BBA5-7378F279BF01}" destId="{B917B720-7A0B-481C-9B17-3BCBEBF40FB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5C3A5-7D21-4F47-9121-2E2F8A930C94}">
      <dsp:nvSpPr>
        <dsp:cNvPr id="0" name=""/>
        <dsp:cNvSpPr/>
      </dsp:nvSpPr>
      <dsp:spPr>
        <a:xfrm>
          <a:off x="1428281" y="213310"/>
          <a:ext cx="2714181" cy="112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Bandpass</a:t>
          </a:r>
        </a:p>
        <a:p>
          <a:pPr marL="0" lvl="0" indent="0" algn="ctr" defTabSz="1200150">
            <a:lnSpc>
              <a:spcPct val="90000"/>
            </a:lnSpc>
            <a:spcBef>
              <a:spcPct val="0"/>
            </a:spcBef>
            <a:spcAft>
              <a:spcPct val="35000"/>
            </a:spcAft>
            <a:buNone/>
          </a:pPr>
          <a:r>
            <a:rPr lang="en-US" sz="2700" kern="1200" dirty="0"/>
            <a:t>Filter</a:t>
          </a:r>
        </a:p>
      </dsp:txBody>
      <dsp:txXfrm>
        <a:off x="1428281" y="213310"/>
        <a:ext cx="2714181" cy="1121804"/>
      </dsp:txXfrm>
    </dsp:sp>
    <dsp:sp modelId="{607A4AC8-1A94-4E33-BCFF-E2DD4CD497BA}">
      <dsp:nvSpPr>
        <dsp:cNvPr id="0" name=""/>
        <dsp:cNvSpPr/>
      </dsp:nvSpPr>
      <dsp:spPr>
        <a:xfrm>
          <a:off x="4433639" y="243217"/>
          <a:ext cx="2351813" cy="10950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Mixer </a:t>
          </a:r>
        </a:p>
      </dsp:txBody>
      <dsp:txXfrm>
        <a:off x="4433639" y="243217"/>
        <a:ext cx="2351813" cy="1095052"/>
      </dsp:txXfrm>
    </dsp:sp>
    <dsp:sp modelId="{3569A77F-3058-40A0-8939-A6BFADAADF8C}">
      <dsp:nvSpPr>
        <dsp:cNvPr id="0" name=""/>
        <dsp:cNvSpPr/>
      </dsp:nvSpPr>
      <dsp:spPr>
        <a:xfrm>
          <a:off x="7116590" y="232932"/>
          <a:ext cx="2383571" cy="10180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Audio Amplifier</a:t>
          </a:r>
        </a:p>
      </dsp:txBody>
      <dsp:txXfrm>
        <a:off x="7116590" y="232932"/>
        <a:ext cx="2383571" cy="1018078"/>
      </dsp:txXfrm>
    </dsp:sp>
    <dsp:sp modelId="{B917B720-7A0B-481C-9B17-3BCBEBF40FB9}">
      <dsp:nvSpPr>
        <dsp:cNvPr id="0" name=""/>
        <dsp:cNvSpPr/>
      </dsp:nvSpPr>
      <dsp:spPr>
        <a:xfrm>
          <a:off x="3726150" y="1843628"/>
          <a:ext cx="4063543" cy="1815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Oscillator</a:t>
          </a:r>
        </a:p>
        <a:p>
          <a:pPr marL="0" lvl="0" indent="0" algn="ctr" defTabSz="1200150">
            <a:lnSpc>
              <a:spcPct val="90000"/>
            </a:lnSpc>
            <a:spcBef>
              <a:spcPct val="0"/>
            </a:spcBef>
            <a:spcAft>
              <a:spcPct val="35000"/>
            </a:spcAft>
            <a:buNone/>
          </a:pPr>
          <a:r>
            <a:rPr lang="en-US" sz="2700" kern="1200" dirty="0"/>
            <a:t>(VFO or PTO)</a:t>
          </a:r>
        </a:p>
      </dsp:txBody>
      <dsp:txXfrm>
        <a:off x="3726150" y="1843628"/>
        <a:ext cx="4063543" cy="18150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6443-B393-3822-9580-1ACEBB0AD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7FD9B9-86A6-EDC8-89E3-01AA4F5B6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32B17F-622D-B76A-704E-491837D08D6A}"/>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5" name="Footer Placeholder 4">
            <a:extLst>
              <a:ext uri="{FF2B5EF4-FFF2-40B4-BE49-F238E27FC236}">
                <a16:creationId xmlns:a16="http://schemas.microsoft.com/office/drawing/2014/main" id="{CA93A17F-FF7D-1688-1A36-8B6E101C2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C80E8-1218-D0C5-576B-00F257F392B5}"/>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151580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41F7-433C-3E79-2DA3-F4419809E7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F267F-3049-351D-A996-DE98D8649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01FB0-CA43-96DA-0603-4015739DC622}"/>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5" name="Footer Placeholder 4">
            <a:extLst>
              <a:ext uri="{FF2B5EF4-FFF2-40B4-BE49-F238E27FC236}">
                <a16:creationId xmlns:a16="http://schemas.microsoft.com/office/drawing/2014/main" id="{A0ADE0E0-6126-F0AC-21F0-B2CFC6397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E63B4-B190-0A48-9B8F-5144F03F55A2}"/>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87155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F4CCD-DCD6-19E3-9689-38ED076822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14D70-7AD0-DAFB-F670-3D16AAE16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BAD07-DFD3-392C-2DFD-8CCE9B749802}"/>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5" name="Footer Placeholder 4">
            <a:extLst>
              <a:ext uri="{FF2B5EF4-FFF2-40B4-BE49-F238E27FC236}">
                <a16:creationId xmlns:a16="http://schemas.microsoft.com/office/drawing/2014/main" id="{31F9C034-343E-14A4-73FB-D05D98A42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6CBEA-6286-3B4C-F320-3C7779D4E92C}"/>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230147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D6D9-D533-B18D-B3F9-01BE42C04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FE217-C1C1-546E-B581-6928E6B62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4EFB0-36A6-620C-4D6C-008A8E000EDA}"/>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5" name="Footer Placeholder 4">
            <a:extLst>
              <a:ext uri="{FF2B5EF4-FFF2-40B4-BE49-F238E27FC236}">
                <a16:creationId xmlns:a16="http://schemas.microsoft.com/office/drawing/2014/main" id="{A030B224-E10F-54BA-3A39-911E04FC5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68F5B-ADD9-CF43-FC3B-25A751397866}"/>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68440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286A-A398-8495-A6F5-AE48DAC22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93FB99-2872-57BD-8340-C3580AABBD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DD6988-D564-B1CD-ABC1-71F375CDAA73}"/>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5" name="Footer Placeholder 4">
            <a:extLst>
              <a:ext uri="{FF2B5EF4-FFF2-40B4-BE49-F238E27FC236}">
                <a16:creationId xmlns:a16="http://schemas.microsoft.com/office/drawing/2014/main" id="{817F92B1-72D6-4773-48CD-E8D0DBC1D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FF491-6EDD-160A-140C-6F68AE2B3C1E}"/>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4401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17AE-57C3-8122-85E6-F55434532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CE625-CF8F-FB97-ED25-2F4BB8F6E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B2D2E-7D87-9AE4-5606-AB379A0623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475A9-E682-B939-5F92-2D5D4BC83CC4}"/>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6" name="Footer Placeholder 5">
            <a:extLst>
              <a:ext uri="{FF2B5EF4-FFF2-40B4-BE49-F238E27FC236}">
                <a16:creationId xmlns:a16="http://schemas.microsoft.com/office/drawing/2014/main" id="{8E3A99AB-059F-190B-8456-C6C4AE38B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A2573-8E0D-7EAD-F532-D1FC041A05BF}"/>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266695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A1A-0CDC-F773-73E5-E223778BEF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D0F083-6166-D740-77A5-412D02445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FA340F-2037-C4B3-5989-542068F51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19932D-DF83-8877-47F1-9E22BC205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125EF-C1ED-0311-BE00-7D8FC4C0A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DFAFAA-9772-ADD1-4C6E-6CF42C3C754A}"/>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8" name="Footer Placeholder 7">
            <a:extLst>
              <a:ext uri="{FF2B5EF4-FFF2-40B4-BE49-F238E27FC236}">
                <a16:creationId xmlns:a16="http://schemas.microsoft.com/office/drawing/2014/main" id="{5F6967E2-4C5F-1F82-5B67-A04EF131E5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C7976-B2D6-9B1D-B74A-14DDD764792C}"/>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40788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624D-A67A-6AAA-3526-84BA968DB7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4D2CB-336F-BF7A-CB04-E5379671A789}"/>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4" name="Footer Placeholder 3">
            <a:extLst>
              <a:ext uri="{FF2B5EF4-FFF2-40B4-BE49-F238E27FC236}">
                <a16:creationId xmlns:a16="http://schemas.microsoft.com/office/drawing/2014/main" id="{BD1900F9-242D-F278-7DF6-7CA3AA74A4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A5E394-E466-AD7F-11B0-8ACA6AD70CA1}"/>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258790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922A3-2709-98A4-89E0-36734C48E9B2}"/>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3" name="Footer Placeholder 2">
            <a:extLst>
              <a:ext uri="{FF2B5EF4-FFF2-40B4-BE49-F238E27FC236}">
                <a16:creationId xmlns:a16="http://schemas.microsoft.com/office/drawing/2014/main" id="{77A247A7-DAD0-F71B-1499-48A0D940E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5A3412-3E7C-C0C9-A822-EE279D5E88CE}"/>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379437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EDF9-198D-3A34-7ED9-BABBE59AC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60B1AD-10E6-16E9-B5AA-B09073D47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5CF475-92C3-98BB-4295-3DF0D86B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3EF5C-BF8C-C058-59AA-54ED9F117584}"/>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6" name="Footer Placeholder 5">
            <a:extLst>
              <a:ext uri="{FF2B5EF4-FFF2-40B4-BE49-F238E27FC236}">
                <a16:creationId xmlns:a16="http://schemas.microsoft.com/office/drawing/2014/main" id="{4582111A-3899-88DD-622C-32BDB5F7C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AE441-9666-ACC9-DFE4-632ADE2963C5}"/>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37797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FEC0-27E1-F6C3-65A1-252D0FBF2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79E50A-C8EB-047C-27B9-033356E18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3182A-4395-6EAF-D4E1-91EE7FEFB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DB476-BE85-3CF2-65B0-E790A3E3933A}"/>
              </a:ext>
            </a:extLst>
          </p:cNvPr>
          <p:cNvSpPr>
            <a:spLocks noGrp="1"/>
          </p:cNvSpPr>
          <p:nvPr>
            <p:ph type="dt" sz="half" idx="10"/>
          </p:nvPr>
        </p:nvSpPr>
        <p:spPr/>
        <p:txBody>
          <a:bodyPr/>
          <a:lstStyle/>
          <a:p>
            <a:fld id="{316734E3-00D8-443B-8B41-CBAB7548E7D2}" type="datetimeFigureOut">
              <a:rPr lang="en-US" smtClean="0"/>
              <a:t>2/8/2023</a:t>
            </a:fld>
            <a:endParaRPr lang="en-US"/>
          </a:p>
        </p:txBody>
      </p:sp>
      <p:sp>
        <p:nvSpPr>
          <p:cNvPr id="6" name="Footer Placeholder 5">
            <a:extLst>
              <a:ext uri="{FF2B5EF4-FFF2-40B4-BE49-F238E27FC236}">
                <a16:creationId xmlns:a16="http://schemas.microsoft.com/office/drawing/2014/main" id="{A16780A6-BB47-ADB5-8123-42D7B1992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E0CAF-EB02-92E8-58F6-669B51AD1E9A}"/>
              </a:ext>
            </a:extLst>
          </p:cNvPr>
          <p:cNvSpPr>
            <a:spLocks noGrp="1"/>
          </p:cNvSpPr>
          <p:nvPr>
            <p:ph type="sldNum" sz="quarter" idx="12"/>
          </p:nvPr>
        </p:nvSpPr>
        <p:spPr/>
        <p:txBody>
          <a:bodyPr/>
          <a:lstStyle/>
          <a:p>
            <a:fld id="{08210AEF-5F82-41A1-8ACE-C697D2845DFD}" type="slidenum">
              <a:rPr lang="en-US" smtClean="0"/>
              <a:t>‹#›</a:t>
            </a:fld>
            <a:endParaRPr lang="en-US"/>
          </a:p>
        </p:txBody>
      </p:sp>
    </p:spTree>
    <p:extLst>
      <p:ext uri="{BB962C8B-B14F-4D97-AF65-F5344CB8AC3E}">
        <p14:creationId xmlns:p14="http://schemas.microsoft.com/office/powerpoint/2010/main" val="373811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395D6-B61E-E6C2-E1DB-97A75C13D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AB8D5-7495-0F70-59C5-E2D3620D4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4FE10-EE1F-37F3-AE81-F0547E84E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734E3-00D8-443B-8B41-CBAB7548E7D2}" type="datetimeFigureOut">
              <a:rPr lang="en-US" smtClean="0"/>
              <a:t>2/8/2023</a:t>
            </a:fld>
            <a:endParaRPr lang="en-US"/>
          </a:p>
        </p:txBody>
      </p:sp>
      <p:sp>
        <p:nvSpPr>
          <p:cNvPr id="5" name="Footer Placeholder 4">
            <a:extLst>
              <a:ext uri="{FF2B5EF4-FFF2-40B4-BE49-F238E27FC236}">
                <a16:creationId xmlns:a16="http://schemas.microsoft.com/office/drawing/2014/main" id="{6F5D5902-321B-687F-93EA-EEB049138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F34C4B-1E6B-DED7-E411-68136665D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10AEF-5F82-41A1-8ACE-C697D2845DFD}" type="slidenum">
              <a:rPr lang="en-US" smtClean="0"/>
              <a:t>‹#›</a:t>
            </a:fld>
            <a:endParaRPr lang="en-US"/>
          </a:p>
        </p:txBody>
      </p:sp>
    </p:spTree>
    <p:extLst>
      <p:ext uri="{BB962C8B-B14F-4D97-AF65-F5344CB8AC3E}">
        <p14:creationId xmlns:p14="http://schemas.microsoft.com/office/powerpoint/2010/main" val="413716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oldersmoke.blogspot.com/search/label/TJ%20DC%20RX" TargetMode="External"/><Relationship Id="rId2" Type="http://schemas.openxmlformats.org/officeDocument/2006/relationships/hyperlink" Target="http://www.remmepark.com/circuit6040/SolderSmoke-DCR/SolderSmoke-DCR.html#AUDIO_AMP" TargetMode="External"/><Relationship Id="rId1" Type="http://schemas.openxmlformats.org/officeDocument/2006/relationships/slideLayout" Target="../slideLayouts/slideLayout2.xml"/><Relationship Id="rId4" Type="http://schemas.openxmlformats.org/officeDocument/2006/relationships/hyperlink" Target="http://bit.ly/3WAFfL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3C44-E17E-5078-9C2F-ABB88360922B}"/>
              </a:ext>
            </a:extLst>
          </p:cNvPr>
          <p:cNvSpPr>
            <a:spLocks noGrp="1"/>
          </p:cNvSpPr>
          <p:nvPr>
            <p:ph type="ctrTitle"/>
          </p:nvPr>
        </p:nvSpPr>
        <p:spPr/>
        <p:txBody>
          <a:bodyPr>
            <a:normAutofit fontScale="90000"/>
          </a:bodyPr>
          <a:lstStyle/>
          <a:p>
            <a:r>
              <a:rPr lang="en-US" dirty="0"/>
              <a:t>Thomas Jefferson High School Amateur Radio Club </a:t>
            </a:r>
            <a:br>
              <a:rPr lang="en-US" dirty="0"/>
            </a:br>
            <a:r>
              <a:rPr lang="en-US" dirty="0"/>
              <a:t> </a:t>
            </a:r>
            <a:br>
              <a:rPr lang="en-US" dirty="0"/>
            </a:br>
            <a:r>
              <a:rPr lang="en-US" dirty="0"/>
              <a:t>Vienna Wireless Society</a:t>
            </a:r>
          </a:p>
        </p:txBody>
      </p:sp>
      <p:sp>
        <p:nvSpPr>
          <p:cNvPr id="3" name="Subtitle 2">
            <a:extLst>
              <a:ext uri="{FF2B5EF4-FFF2-40B4-BE49-F238E27FC236}">
                <a16:creationId xmlns:a16="http://schemas.microsoft.com/office/drawing/2014/main" id="{4C6D5228-0475-29F5-57AF-CD93E444F560}"/>
              </a:ext>
            </a:extLst>
          </p:cNvPr>
          <p:cNvSpPr>
            <a:spLocks noGrp="1"/>
          </p:cNvSpPr>
          <p:nvPr>
            <p:ph type="subTitle" idx="1"/>
          </p:nvPr>
        </p:nvSpPr>
        <p:spPr/>
        <p:txBody>
          <a:bodyPr/>
          <a:lstStyle/>
          <a:p>
            <a:endParaRPr lang="en-US" dirty="0"/>
          </a:p>
          <a:p>
            <a:r>
              <a:rPr lang="en-US" dirty="0"/>
              <a:t>Direct Conversion Receiver Project</a:t>
            </a:r>
          </a:p>
          <a:p>
            <a:r>
              <a:rPr lang="en-US" dirty="0"/>
              <a:t>Spring 2023</a:t>
            </a:r>
          </a:p>
        </p:txBody>
      </p:sp>
    </p:spTree>
    <p:extLst>
      <p:ext uri="{BB962C8B-B14F-4D97-AF65-F5344CB8AC3E}">
        <p14:creationId xmlns:p14="http://schemas.microsoft.com/office/powerpoint/2010/main" val="4227681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8378-EC08-1FA0-A78C-421A2F18D7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543383-504B-1151-69ED-0D1191247DD1}"/>
              </a:ext>
            </a:extLst>
          </p:cNvPr>
          <p:cNvPicPr>
            <a:picLocks noGrp="1" noChangeAspect="1"/>
          </p:cNvPicPr>
          <p:nvPr>
            <p:ph idx="1"/>
          </p:nvPr>
        </p:nvPicPr>
        <p:blipFill>
          <a:blip r:embed="rId2"/>
          <a:stretch>
            <a:fillRect/>
          </a:stretch>
        </p:blipFill>
        <p:spPr>
          <a:xfrm>
            <a:off x="968991" y="48450"/>
            <a:ext cx="11786648" cy="6559853"/>
          </a:xfrm>
        </p:spPr>
      </p:pic>
    </p:spTree>
    <p:extLst>
      <p:ext uri="{BB962C8B-B14F-4D97-AF65-F5344CB8AC3E}">
        <p14:creationId xmlns:p14="http://schemas.microsoft.com/office/powerpoint/2010/main" val="94811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003C-1B56-7540-4185-E13F40CFF0E3}"/>
              </a:ext>
            </a:extLst>
          </p:cNvPr>
          <p:cNvSpPr>
            <a:spLocks noGrp="1"/>
          </p:cNvSpPr>
          <p:nvPr>
            <p:ph type="title"/>
          </p:nvPr>
        </p:nvSpPr>
        <p:spPr/>
        <p:txBody>
          <a:bodyPr/>
          <a:lstStyle/>
          <a:p>
            <a:r>
              <a:rPr lang="en-US" dirty="0"/>
              <a:t>How it works: </a:t>
            </a:r>
          </a:p>
        </p:txBody>
      </p:sp>
      <p:sp>
        <p:nvSpPr>
          <p:cNvPr id="3" name="Content Placeholder 2">
            <a:extLst>
              <a:ext uri="{FF2B5EF4-FFF2-40B4-BE49-F238E27FC236}">
                <a16:creationId xmlns:a16="http://schemas.microsoft.com/office/drawing/2014/main" id="{D1839720-23C1-50DF-330C-531E1C1B5071}"/>
              </a:ext>
            </a:extLst>
          </p:cNvPr>
          <p:cNvSpPr>
            <a:spLocks noGrp="1"/>
          </p:cNvSpPr>
          <p:nvPr>
            <p:ph idx="1"/>
          </p:nvPr>
        </p:nvSpPr>
        <p:spPr/>
        <p:txBody>
          <a:bodyPr/>
          <a:lstStyle/>
          <a:p>
            <a:pPr marL="0" indent="0">
              <a:buNone/>
            </a:pPr>
            <a:r>
              <a:rPr lang="en-US" b="1" dirty="0"/>
              <a:t>OSCILLATOR:   </a:t>
            </a:r>
            <a:r>
              <a:rPr lang="en-US" dirty="0"/>
              <a:t>This produces the signal that we mix with the signal from the bandpass filter.   Like a cat chasing its tail:  Output reaches the input.  Like a microphone that gets too close to a speaker and squeals.  We will build one today. Also called the VFO or the PTO.  We use a PTO. </a:t>
            </a:r>
          </a:p>
          <a:p>
            <a:pPr marL="0" indent="0">
              <a:buNone/>
            </a:pPr>
            <a:endParaRPr lang="en-US" dirty="0"/>
          </a:p>
          <a:p>
            <a:pPr marL="0" indent="0">
              <a:buNone/>
            </a:pPr>
            <a:r>
              <a:rPr lang="en-US" b="1" dirty="0"/>
              <a:t>AUDIO AMPLIFIER:  </a:t>
            </a:r>
            <a:r>
              <a:rPr lang="en-US" dirty="0"/>
              <a:t>Takes the very weak signal from the mixer and amplifies it to the point where we can hear it coming from the speaker or headphones. The most complicated stage.  </a:t>
            </a:r>
          </a:p>
        </p:txBody>
      </p:sp>
    </p:spTree>
    <p:extLst>
      <p:ext uri="{BB962C8B-B14F-4D97-AF65-F5344CB8AC3E}">
        <p14:creationId xmlns:p14="http://schemas.microsoft.com/office/powerpoint/2010/main" val="423564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173A-6E13-24CB-4DC7-752CF8145C1F}"/>
              </a:ext>
            </a:extLst>
          </p:cNvPr>
          <p:cNvSpPr>
            <a:spLocks noGrp="1"/>
          </p:cNvSpPr>
          <p:nvPr>
            <p:ph type="title"/>
          </p:nvPr>
        </p:nvSpPr>
        <p:spPr/>
        <p:txBody>
          <a:bodyPr/>
          <a:lstStyle/>
          <a:p>
            <a:r>
              <a:rPr lang="en-US" dirty="0"/>
              <a:t>TODAY!   Let’s build the oscillator!  </a:t>
            </a:r>
          </a:p>
        </p:txBody>
      </p:sp>
      <p:sp>
        <p:nvSpPr>
          <p:cNvPr id="3" name="Content Placeholder 2">
            <a:extLst>
              <a:ext uri="{FF2B5EF4-FFF2-40B4-BE49-F238E27FC236}">
                <a16:creationId xmlns:a16="http://schemas.microsoft.com/office/drawing/2014/main" id="{6280C43C-890A-CC0B-4810-B80746304CF7}"/>
              </a:ext>
            </a:extLst>
          </p:cNvPr>
          <p:cNvSpPr>
            <a:spLocks noGrp="1"/>
          </p:cNvSpPr>
          <p:nvPr>
            <p:ph idx="1"/>
          </p:nvPr>
        </p:nvSpPr>
        <p:spPr/>
        <p:txBody>
          <a:bodyPr/>
          <a:lstStyle/>
          <a:p>
            <a:pPr marL="0" indent="0">
              <a:buNone/>
            </a:pPr>
            <a:r>
              <a:rPr lang="en-US" dirty="0"/>
              <a:t>-- One stage at a time.    Today we will build the oscillator.  </a:t>
            </a:r>
          </a:p>
          <a:p>
            <a:pPr marL="0" indent="0">
              <a:buNone/>
            </a:pPr>
            <a:endParaRPr lang="en-US" dirty="0"/>
          </a:p>
          <a:p>
            <a:pPr marL="0" indent="0">
              <a:buNone/>
            </a:pPr>
            <a:r>
              <a:rPr lang="en-US" dirty="0"/>
              <a:t>-- Manhattan Style Construction.  Copper clad boards with isolation pads superglued to them.  This is very basic PC board design. </a:t>
            </a:r>
          </a:p>
          <a:p>
            <a:pPr marL="0" indent="0">
              <a:buNone/>
            </a:pPr>
            <a:endParaRPr lang="en-US" dirty="0"/>
          </a:p>
          <a:p>
            <a:pPr marL="0" indent="0">
              <a:buNone/>
            </a:pPr>
            <a:r>
              <a:rPr lang="en-US" dirty="0"/>
              <a:t>-- Building an oscillator like this is a wise first step.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384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CE8C-C3BD-33BC-1414-A421F3A179C0}"/>
              </a:ext>
            </a:extLst>
          </p:cNvPr>
          <p:cNvSpPr>
            <a:spLocks noGrp="1"/>
          </p:cNvSpPr>
          <p:nvPr>
            <p:ph type="title"/>
          </p:nvPr>
        </p:nvSpPr>
        <p:spPr/>
        <p:txBody>
          <a:bodyPr>
            <a:normAutofit/>
          </a:bodyPr>
          <a:lstStyle/>
          <a:p>
            <a:r>
              <a:rPr lang="en-US" dirty="0"/>
              <a:t>Manhattan Style Construction: What are isolation pads and where do we need them?  </a:t>
            </a:r>
          </a:p>
        </p:txBody>
      </p:sp>
      <p:pic>
        <p:nvPicPr>
          <p:cNvPr id="5" name="Content Placeholder 4">
            <a:extLst>
              <a:ext uri="{FF2B5EF4-FFF2-40B4-BE49-F238E27FC236}">
                <a16:creationId xmlns:a16="http://schemas.microsoft.com/office/drawing/2014/main" id="{62D68608-5BC8-C275-B8E6-910638136272}"/>
              </a:ext>
            </a:extLst>
          </p:cNvPr>
          <p:cNvPicPr>
            <a:picLocks noGrp="1" noChangeAspect="1"/>
          </p:cNvPicPr>
          <p:nvPr>
            <p:ph idx="1"/>
          </p:nvPr>
        </p:nvPicPr>
        <p:blipFill>
          <a:blip r:embed="rId2"/>
          <a:stretch>
            <a:fillRect/>
          </a:stretch>
        </p:blipFill>
        <p:spPr>
          <a:xfrm>
            <a:off x="602161" y="1900270"/>
            <a:ext cx="4605539" cy="4351338"/>
          </a:xfrm>
        </p:spPr>
      </p:pic>
      <p:pic>
        <p:nvPicPr>
          <p:cNvPr id="7" name="Picture 6">
            <a:extLst>
              <a:ext uri="{FF2B5EF4-FFF2-40B4-BE49-F238E27FC236}">
                <a16:creationId xmlns:a16="http://schemas.microsoft.com/office/drawing/2014/main" id="{720EF16B-E8D3-E69A-3EFA-7509083C17AD}"/>
              </a:ext>
            </a:extLst>
          </p:cNvPr>
          <p:cNvPicPr>
            <a:picLocks noChangeAspect="1"/>
          </p:cNvPicPr>
          <p:nvPr/>
        </p:nvPicPr>
        <p:blipFill>
          <a:blip r:embed="rId3"/>
          <a:stretch>
            <a:fillRect/>
          </a:stretch>
        </p:blipFill>
        <p:spPr>
          <a:xfrm>
            <a:off x="6493505" y="1813254"/>
            <a:ext cx="5319049" cy="4438354"/>
          </a:xfrm>
          <a:prstGeom prst="rect">
            <a:avLst/>
          </a:prstGeom>
        </p:spPr>
      </p:pic>
    </p:spTree>
    <p:extLst>
      <p:ext uri="{BB962C8B-B14F-4D97-AF65-F5344CB8AC3E}">
        <p14:creationId xmlns:p14="http://schemas.microsoft.com/office/powerpoint/2010/main" val="29379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2046-5207-D6E7-BD00-56BABFBFA564}"/>
              </a:ext>
            </a:extLst>
          </p:cNvPr>
          <p:cNvSpPr>
            <a:spLocks noGrp="1"/>
          </p:cNvSpPr>
          <p:nvPr>
            <p:ph type="title"/>
          </p:nvPr>
        </p:nvSpPr>
        <p:spPr/>
        <p:txBody>
          <a:bodyPr/>
          <a:lstStyle/>
          <a:p>
            <a:r>
              <a:rPr lang="en-US" dirty="0"/>
              <a:t>Some Electronic Symbols we will use</a:t>
            </a:r>
          </a:p>
        </p:txBody>
      </p:sp>
      <p:sp>
        <p:nvSpPr>
          <p:cNvPr id="3" name="Content Placeholder 2">
            <a:extLst>
              <a:ext uri="{FF2B5EF4-FFF2-40B4-BE49-F238E27FC236}">
                <a16:creationId xmlns:a16="http://schemas.microsoft.com/office/drawing/2014/main" id="{56589197-41B1-CF56-3EE6-5C53DC303CE7}"/>
              </a:ext>
            </a:extLst>
          </p:cNvPr>
          <p:cNvSpPr>
            <a:spLocks noGrp="1"/>
          </p:cNvSpPr>
          <p:nvPr>
            <p:ph idx="1"/>
          </p:nvPr>
        </p:nvSpPr>
        <p:spPr/>
        <p:txBody>
          <a:bodyPr/>
          <a:lstStyle/>
          <a:p>
            <a:pPr marL="0" indent="0">
              <a:buNone/>
            </a:pPr>
            <a:r>
              <a:rPr lang="en-US" dirty="0"/>
              <a:t>Transistor </a:t>
            </a:r>
          </a:p>
          <a:p>
            <a:pPr marL="0" indent="0">
              <a:buNone/>
            </a:pPr>
            <a:endParaRPr lang="en-US" dirty="0"/>
          </a:p>
          <a:p>
            <a:pPr marL="0" indent="0">
              <a:buNone/>
            </a:pPr>
            <a:r>
              <a:rPr lang="en-US" dirty="0"/>
              <a:t>Resistor</a:t>
            </a:r>
          </a:p>
          <a:p>
            <a:pPr marL="0" indent="0">
              <a:buNone/>
            </a:pPr>
            <a:endParaRPr lang="en-US" dirty="0"/>
          </a:p>
          <a:p>
            <a:pPr marL="0" indent="0">
              <a:buNone/>
            </a:pPr>
            <a:endParaRPr lang="en-US" dirty="0"/>
          </a:p>
          <a:p>
            <a:pPr marL="0" indent="0">
              <a:buNone/>
            </a:pPr>
            <a:r>
              <a:rPr lang="en-US" dirty="0"/>
              <a:t>Capacitor                                                     </a:t>
            </a:r>
          </a:p>
          <a:p>
            <a:pPr marL="0" indent="0">
              <a:buNone/>
            </a:pPr>
            <a:r>
              <a:rPr lang="en-US" dirty="0"/>
              <a:t> </a:t>
            </a:r>
          </a:p>
        </p:txBody>
      </p:sp>
      <p:pic>
        <p:nvPicPr>
          <p:cNvPr id="5" name="Picture 4">
            <a:extLst>
              <a:ext uri="{FF2B5EF4-FFF2-40B4-BE49-F238E27FC236}">
                <a16:creationId xmlns:a16="http://schemas.microsoft.com/office/drawing/2014/main" id="{E40676B3-3534-7641-2440-E18E37D66BE3}"/>
              </a:ext>
            </a:extLst>
          </p:cNvPr>
          <p:cNvPicPr>
            <a:picLocks noChangeAspect="1"/>
          </p:cNvPicPr>
          <p:nvPr/>
        </p:nvPicPr>
        <p:blipFill>
          <a:blip r:embed="rId2"/>
          <a:stretch>
            <a:fillRect/>
          </a:stretch>
        </p:blipFill>
        <p:spPr>
          <a:xfrm>
            <a:off x="5565352" y="1825625"/>
            <a:ext cx="1061295" cy="1034495"/>
          </a:xfrm>
          <a:prstGeom prst="rect">
            <a:avLst/>
          </a:prstGeom>
        </p:spPr>
      </p:pic>
      <p:pic>
        <p:nvPicPr>
          <p:cNvPr id="7" name="Picture 6">
            <a:extLst>
              <a:ext uri="{FF2B5EF4-FFF2-40B4-BE49-F238E27FC236}">
                <a16:creationId xmlns:a16="http://schemas.microsoft.com/office/drawing/2014/main" id="{BB362546-5C2A-1F41-767D-04ABB31CD1F1}"/>
              </a:ext>
            </a:extLst>
          </p:cNvPr>
          <p:cNvPicPr>
            <a:picLocks noChangeAspect="1"/>
          </p:cNvPicPr>
          <p:nvPr/>
        </p:nvPicPr>
        <p:blipFill>
          <a:blip r:embed="rId3"/>
          <a:stretch>
            <a:fillRect/>
          </a:stretch>
        </p:blipFill>
        <p:spPr>
          <a:xfrm>
            <a:off x="5834025" y="2860120"/>
            <a:ext cx="523948" cy="1533739"/>
          </a:xfrm>
          <a:prstGeom prst="rect">
            <a:avLst/>
          </a:prstGeom>
        </p:spPr>
      </p:pic>
      <p:pic>
        <p:nvPicPr>
          <p:cNvPr id="9" name="Picture 8">
            <a:extLst>
              <a:ext uri="{FF2B5EF4-FFF2-40B4-BE49-F238E27FC236}">
                <a16:creationId xmlns:a16="http://schemas.microsoft.com/office/drawing/2014/main" id="{5FF66B0B-92C1-92BB-5761-1A401E72B02E}"/>
              </a:ext>
            </a:extLst>
          </p:cNvPr>
          <p:cNvPicPr>
            <a:picLocks noChangeAspect="1"/>
          </p:cNvPicPr>
          <p:nvPr/>
        </p:nvPicPr>
        <p:blipFill>
          <a:blip r:embed="rId4"/>
          <a:stretch>
            <a:fillRect/>
          </a:stretch>
        </p:blipFill>
        <p:spPr>
          <a:xfrm>
            <a:off x="5462498" y="4953669"/>
            <a:ext cx="1267002" cy="1409897"/>
          </a:xfrm>
          <a:prstGeom prst="rect">
            <a:avLst/>
          </a:prstGeom>
        </p:spPr>
      </p:pic>
    </p:spTree>
    <p:extLst>
      <p:ext uri="{BB962C8B-B14F-4D97-AF65-F5344CB8AC3E}">
        <p14:creationId xmlns:p14="http://schemas.microsoft.com/office/powerpoint/2010/main" val="241857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B183-4332-CFC8-91A8-94C7B7BEC610}"/>
              </a:ext>
            </a:extLst>
          </p:cNvPr>
          <p:cNvSpPr>
            <a:spLocks noGrp="1"/>
          </p:cNvSpPr>
          <p:nvPr>
            <p:ph type="title"/>
          </p:nvPr>
        </p:nvSpPr>
        <p:spPr/>
        <p:txBody>
          <a:bodyPr/>
          <a:lstStyle/>
          <a:p>
            <a:r>
              <a:rPr lang="en-US" dirty="0"/>
              <a:t>More symbols</a:t>
            </a:r>
          </a:p>
        </p:txBody>
      </p:sp>
      <p:sp>
        <p:nvSpPr>
          <p:cNvPr id="3" name="Content Placeholder 2">
            <a:extLst>
              <a:ext uri="{FF2B5EF4-FFF2-40B4-BE49-F238E27FC236}">
                <a16:creationId xmlns:a16="http://schemas.microsoft.com/office/drawing/2014/main" id="{29E55ACB-5790-C14D-886F-285FCF05BB99}"/>
              </a:ext>
            </a:extLst>
          </p:cNvPr>
          <p:cNvSpPr>
            <a:spLocks noGrp="1"/>
          </p:cNvSpPr>
          <p:nvPr>
            <p:ph idx="1"/>
          </p:nvPr>
        </p:nvSpPr>
        <p:spPr>
          <a:xfrm>
            <a:off x="838200" y="1974914"/>
            <a:ext cx="10515600" cy="4351338"/>
          </a:xfrm>
        </p:spPr>
        <p:txBody>
          <a:bodyPr/>
          <a:lstStyle/>
          <a:p>
            <a:pPr marL="0" indent="0">
              <a:buNone/>
            </a:pPr>
            <a:endParaRPr lang="en-US" dirty="0"/>
          </a:p>
          <a:p>
            <a:pPr marL="0" indent="0">
              <a:buNone/>
            </a:pPr>
            <a:r>
              <a:rPr lang="en-US" dirty="0"/>
              <a:t>Coil </a:t>
            </a:r>
          </a:p>
          <a:p>
            <a:pPr marL="0" indent="0">
              <a:buNone/>
            </a:pPr>
            <a:endParaRPr lang="en-US" dirty="0"/>
          </a:p>
          <a:p>
            <a:pPr marL="0" indent="0">
              <a:buNone/>
            </a:pPr>
            <a:r>
              <a:rPr lang="en-US" dirty="0"/>
              <a:t>Zener Diode                    </a:t>
            </a:r>
          </a:p>
          <a:p>
            <a:pPr marL="0" indent="0">
              <a:buNone/>
            </a:pPr>
            <a:endParaRPr lang="en-US" dirty="0"/>
          </a:p>
          <a:p>
            <a:pPr marL="0" indent="0">
              <a:buNone/>
            </a:pPr>
            <a:r>
              <a:rPr lang="en-US" dirty="0"/>
              <a:t>Battery     </a:t>
            </a:r>
          </a:p>
          <a:p>
            <a:pPr marL="0" indent="0">
              <a:buNone/>
            </a:pPr>
            <a:endParaRPr lang="en-US" dirty="0"/>
          </a:p>
          <a:p>
            <a:pPr marL="0" indent="0">
              <a:buNone/>
            </a:pPr>
            <a:r>
              <a:rPr lang="en-US" dirty="0"/>
              <a:t>Ground (to copper clad)                                </a:t>
            </a:r>
          </a:p>
        </p:txBody>
      </p:sp>
      <p:pic>
        <p:nvPicPr>
          <p:cNvPr id="5" name="Picture 4">
            <a:extLst>
              <a:ext uri="{FF2B5EF4-FFF2-40B4-BE49-F238E27FC236}">
                <a16:creationId xmlns:a16="http://schemas.microsoft.com/office/drawing/2014/main" id="{ED30B169-F7E1-734B-CB4A-DC19E0E20101}"/>
              </a:ext>
            </a:extLst>
          </p:cNvPr>
          <p:cNvPicPr>
            <a:picLocks noChangeAspect="1"/>
          </p:cNvPicPr>
          <p:nvPr/>
        </p:nvPicPr>
        <p:blipFill>
          <a:blip r:embed="rId2"/>
          <a:stretch>
            <a:fillRect/>
          </a:stretch>
        </p:blipFill>
        <p:spPr>
          <a:xfrm>
            <a:off x="2902517" y="1974914"/>
            <a:ext cx="625509" cy="1136341"/>
          </a:xfrm>
          <a:prstGeom prst="rect">
            <a:avLst/>
          </a:prstGeom>
        </p:spPr>
      </p:pic>
      <p:pic>
        <p:nvPicPr>
          <p:cNvPr id="7" name="Picture 6">
            <a:extLst>
              <a:ext uri="{FF2B5EF4-FFF2-40B4-BE49-F238E27FC236}">
                <a16:creationId xmlns:a16="http://schemas.microsoft.com/office/drawing/2014/main" id="{64181F52-9F1D-E0DE-A24F-4623F8AB5588}"/>
              </a:ext>
            </a:extLst>
          </p:cNvPr>
          <p:cNvPicPr>
            <a:picLocks noChangeAspect="1"/>
          </p:cNvPicPr>
          <p:nvPr/>
        </p:nvPicPr>
        <p:blipFill>
          <a:blip r:embed="rId3"/>
          <a:stretch>
            <a:fillRect/>
          </a:stretch>
        </p:blipFill>
        <p:spPr>
          <a:xfrm>
            <a:off x="2856408" y="3231875"/>
            <a:ext cx="1343236" cy="832649"/>
          </a:xfrm>
          <a:prstGeom prst="rect">
            <a:avLst/>
          </a:prstGeom>
        </p:spPr>
      </p:pic>
      <p:pic>
        <p:nvPicPr>
          <p:cNvPr id="9" name="Picture 8">
            <a:extLst>
              <a:ext uri="{FF2B5EF4-FFF2-40B4-BE49-F238E27FC236}">
                <a16:creationId xmlns:a16="http://schemas.microsoft.com/office/drawing/2014/main" id="{025CA23C-F9D9-0343-4324-7AECEEB0793D}"/>
              </a:ext>
            </a:extLst>
          </p:cNvPr>
          <p:cNvPicPr>
            <a:picLocks noChangeAspect="1"/>
          </p:cNvPicPr>
          <p:nvPr/>
        </p:nvPicPr>
        <p:blipFill>
          <a:blip r:embed="rId4"/>
          <a:stretch>
            <a:fillRect/>
          </a:stretch>
        </p:blipFill>
        <p:spPr>
          <a:xfrm>
            <a:off x="2765952" y="4273322"/>
            <a:ext cx="1267002" cy="1057423"/>
          </a:xfrm>
          <a:prstGeom prst="rect">
            <a:avLst/>
          </a:prstGeom>
        </p:spPr>
      </p:pic>
      <p:pic>
        <p:nvPicPr>
          <p:cNvPr id="13" name="Picture 12">
            <a:extLst>
              <a:ext uri="{FF2B5EF4-FFF2-40B4-BE49-F238E27FC236}">
                <a16:creationId xmlns:a16="http://schemas.microsoft.com/office/drawing/2014/main" id="{0A83F45C-17B0-0FDD-FDD2-1B9CC8CFC042}"/>
              </a:ext>
            </a:extLst>
          </p:cNvPr>
          <p:cNvPicPr>
            <a:picLocks noChangeAspect="1"/>
          </p:cNvPicPr>
          <p:nvPr/>
        </p:nvPicPr>
        <p:blipFill>
          <a:blip r:embed="rId5"/>
          <a:stretch>
            <a:fillRect/>
          </a:stretch>
        </p:blipFill>
        <p:spPr>
          <a:xfrm>
            <a:off x="7411231" y="5330745"/>
            <a:ext cx="1495634" cy="971686"/>
          </a:xfrm>
          <a:prstGeom prst="rect">
            <a:avLst/>
          </a:prstGeom>
        </p:spPr>
      </p:pic>
      <p:sp>
        <p:nvSpPr>
          <p:cNvPr id="14" name="Isosceles Triangle 13">
            <a:extLst>
              <a:ext uri="{FF2B5EF4-FFF2-40B4-BE49-F238E27FC236}">
                <a16:creationId xmlns:a16="http://schemas.microsoft.com/office/drawing/2014/main" id="{D97BAB75-42CF-98F1-FF88-7D8AA527B3F6}"/>
              </a:ext>
            </a:extLst>
          </p:cNvPr>
          <p:cNvSpPr/>
          <p:nvPr/>
        </p:nvSpPr>
        <p:spPr>
          <a:xfrm rot="10800000">
            <a:off x="6096000" y="5634892"/>
            <a:ext cx="624832" cy="5150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9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50BD-325A-E9E6-958D-3915216B9C08}"/>
              </a:ext>
            </a:extLst>
          </p:cNvPr>
          <p:cNvSpPr>
            <a:spLocks noGrp="1"/>
          </p:cNvSpPr>
          <p:nvPr>
            <p:ph type="title"/>
          </p:nvPr>
        </p:nvSpPr>
        <p:spPr/>
        <p:txBody>
          <a:bodyPr/>
          <a:lstStyle/>
          <a:p>
            <a:r>
              <a:rPr lang="en-US" dirty="0"/>
              <a:t>Today’s Build:  </a:t>
            </a:r>
          </a:p>
        </p:txBody>
      </p:sp>
      <p:pic>
        <p:nvPicPr>
          <p:cNvPr id="5" name="Content Placeholder 4">
            <a:extLst>
              <a:ext uri="{FF2B5EF4-FFF2-40B4-BE49-F238E27FC236}">
                <a16:creationId xmlns:a16="http://schemas.microsoft.com/office/drawing/2014/main" id="{D36959FC-0827-1B1D-E1FB-DEF2A87D1488}"/>
              </a:ext>
            </a:extLst>
          </p:cNvPr>
          <p:cNvPicPr>
            <a:picLocks noGrp="1" noChangeAspect="1"/>
          </p:cNvPicPr>
          <p:nvPr>
            <p:ph idx="1"/>
          </p:nvPr>
        </p:nvPicPr>
        <p:blipFill>
          <a:blip r:embed="rId2"/>
          <a:stretch>
            <a:fillRect/>
          </a:stretch>
        </p:blipFill>
        <p:spPr>
          <a:xfrm>
            <a:off x="1571910" y="1460404"/>
            <a:ext cx="9316914" cy="5332282"/>
          </a:xfrm>
        </p:spPr>
      </p:pic>
    </p:spTree>
    <p:extLst>
      <p:ext uri="{BB962C8B-B14F-4D97-AF65-F5344CB8AC3E}">
        <p14:creationId xmlns:p14="http://schemas.microsoft.com/office/powerpoint/2010/main" val="132472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8F-C569-EEB8-5276-4323C582B23D}"/>
              </a:ext>
            </a:extLst>
          </p:cNvPr>
          <p:cNvSpPr>
            <a:spLocks noGrp="1"/>
          </p:cNvSpPr>
          <p:nvPr>
            <p:ph type="title"/>
          </p:nvPr>
        </p:nvSpPr>
        <p:spPr/>
        <p:txBody>
          <a:bodyPr/>
          <a:lstStyle/>
          <a:p>
            <a:r>
              <a:rPr lang="en-US" dirty="0"/>
              <a:t>What is an oscillator?  The beating heart of the receiver!</a:t>
            </a:r>
          </a:p>
        </p:txBody>
      </p:sp>
      <p:pic>
        <p:nvPicPr>
          <p:cNvPr id="2050" name="Picture 2" descr="Oscillator Basics - Developer Help">
            <a:extLst>
              <a:ext uri="{FF2B5EF4-FFF2-40B4-BE49-F238E27FC236}">
                <a16:creationId xmlns:a16="http://schemas.microsoft.com/office/drawing/2014/main" id="{DDB40903-FD5D-67B3-52E4-F02712E48F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5840" y="1845956"/>
            <a:ext cx="7300320" cy="436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6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2422-4B37-3743-6863-F9AB6E1D795A}"/>
              </a:ext>
            </a:extLst>
          </p:cNvPr>
          <p:cNvSpPr>
            <a:spLocks noGrp="1"/>
          </p:cNvSpPr>
          <p:nvPr>
            <p:ph type="title"/>
          </p:nvPr>
        </p:nvSpPr>
        <p:spPr/>
        <p:txBody>
          <a:bodyPr/>
          <a:lstStyle/>
          <a:p>
            <a:r>
              <a:rPr lang="en-US" dirty="0"/>
              <a:t>What to know for today. </a:t>
            </a:r>
          </a:p>
        </p:txBody>
      </p:sp>
      <p:sp>
        <p:nvSpPr>
          <p:cNvPr id="3" name="Content Placeholder 2">
            <a:extLst>
              <a:ext uri="{FF2B5EF4-FFF2-40B4-BE49-F238E27FC236}">
                <a16:creationId xmlns:a16="http://schemas.microsoft.com/office/drawing/2014/main" id="{3DEC65B8-CC7D-0CB2-04DC-39C8AB61E5BD}"/>
              </a:ext>
            </a:extLst>
          </p:cNvPr>
          <p:cNvSpPr>
            <a:spLocks noGrp="1"/>
          </p:cNvSpPr>
          <p:nvPr>
            <p:ph idx="1"/>
          </p:nvPr>
        </p:nvSpPr>
        <p:spPr/>
        <p:txBody>
          <a:bodyPr/>
          <a:lstStyle/>
          <a:p>
            <a:pPr marL="0" indent="0">
              <a:buNone/>
            </a:pPr>
            <a:r>
              <a:rPr lang="en-US" dirty="0"/>
              <a:t>-- This is an amplifier with some of the output fed back to the input.  So it “takes off” and oscillates.  Feedback from the top of R3 to C1/C2. </a:t>
            </a:r>
          </a:p>
          <a:p>
            <a:pPr marL="0" indent="0">
              <a:buNone/>
            </a:pPr>
            <a:endParaRPr lang="en-US" dirty="0"/>
          </a:p>
          <a:p>
            <a:pPr marL="0" indent="0">
              <a:buNone/>
            </a:pPr>
            <a:r>
              <a:rPr lang="en-US" dirty="0"/>
              <a:t>-- The 2N3904 transistor is the heart of this circuit.  It amplifies the signal and – with power from the battery – keeps the oscillation going. </a:t>
            </a:r>
          </a:p>
          <a:p>
            <a:pPr marL="0" indent="0">
              <a:buNone/>
            </a:pPr>
            <a:endParaRPr lang="en-US" dirty="0"/>
          </a:p>
          <a:p>
            <a:pPr marL="0" indent="0">
              <a:buNone/>
            </a:pPr>
            <a:r>
              <a:rPr lang="en-US" dirty="0"/>
              <a:t>--- The frequency of the oscillation is set by the resonant circuit of L1, C1 and C2.  </a:t>
            </a:r>
          </a:p>
        </p:txBody>
      </p:sp>
    </p:spTree>
    <p:extLst>
      <p:ext uri="{BB962C8B-B14F-4D97-AF65-F5344CB8AC3E}">
        <p14:creationId xmlns:p14="http://schemas.microsoft.com/office/powerpoint/2010/main" val="242631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54C9-219C-BFA0-3B6E-C8271549AF93}"/>
              </a:ext>
            </a:extLst>
          </p:cNvPr>
          <p:cNvSpPr>
            <a:spLocks noGrp="1"/>
          </p:cNvSpPr>
          <p:nvPr>
            <p:ph type="title"/>
          </p:nvPr>
        </p:nvSpPr>
        <p:spPr/>
        <p:txBody>
          <a:bodyPr/>
          <a:lstStyle/>
          <a:p>
            <a:r>
              <a:rPr lang="en-US" dirty="0"/>
              <a:t>Let’s build it today! </a:t>
            </a:r>
          </a:p>
        </p:txBody>
      </p:sp>
      <p:sp>
        <p:nvSpPr>
          <p:cNvPr id="3" name="Content Placeholder 2">
            <a:extLst>
              <a:ext uri="{FF2B5EF4-FFF2-40B4-BE49-F238E27FC236}">
                <a16:creationId xmlns:a16="http://schemas.microsoft.com/office/drawing/2014/main" id="{9EE371B3-A758-E90F-8FDB-4F36C8613667}"/>
              </a:ext>
            </a:extLst>
          </p:cNvPr>
          <p:cNvSpPr>
            <a:spLocks noGrp="1"/>
          </p:cNvSpPr>
          <p:nvPr>
            <p:ph idx="1"/>
          </p:nvPr>
        </p:nvSpPr>
        <p:spPr/>
        <p:txBody>
          <a:bodyPr>
            <a:normAutofit/>
          </a:bodyPr>
          <a:lstStyle/>
          <a:p>
            <a:pPr marL="0" indent="0">
              <a:buNone/>
            </a:pPr>
            <a:r>
              <a:rPr lang="en-US" dirty="0"/>
              <a:t>We will demonstrate the oscillator build today. </a:t>
            </a:r>
          </a:p>
          <a:p>
            <a:pPr marL="0" indent="0">
              <a:buNone/>
            </a:pPr>
            <a:endParaRPr lang="en-US" dirty="0"/>
          </a:p>
          <a:p>
            <a:pPr marL="0" indent="0">
              <a:buNone/>
            </a:pPr>
            <a:r>
              <a:rPr lang="en-US" dirty="0"/>
              <a:t>At the end, we will look at the output signal on oscilloscopes, and listen to the signal on radio receivers. </a:t>
            </a:r>
          </a:p>
          <a:p>
            <a:pPr marL="0" indent="0">
              <a:buNone/>
            </a:pPr>
            <a:endParaRPr lang="en-US" dirty="0"/>
          </a:p>
          <a:p>
            <a:pPr marL="0" indent="0">
              <a:buNone/>
            </a:pPr>
            <a:r>
              <a:rPr lang="en-US" dirty="0"/>
              <a:t>We will – in essence – have built small radio transmitters! </a:t>
            </a:r>
          </a:p>
          <a:p>
            <a:pPr marL="0" indent="0">
              <a:buNone/>
            </a:pPr>
            <a:endParaRPr lang="en-US" dirty="0"/>
          </a:p>
          <a:p>
            <a:pPr marL="0" indent="0">
              <a:buNone/>
            </a:pPr>
            <a:r>
              <a:rPr lang="en-US" dirty="0"/>
              <a:t>We will use them as the heart of our receivers. </a:t>
            </a:r>
          </a:p>
          <a:p>
            <a:pPr marL="0" indent="0">
              <a:buNone/>
            </a:pPr>
            <a:endParaRPr lang="en-US" dirty="0"/>
          </a:p>
        </p:txBody>
      </p:sp>
    </p:spTree>
    <p:extLst>
      <p:ext uri="{BB962C8B-B14F-4D97-AF65-F5344CB8AC3E}">
        <p14:creationId xmlns:p14="http://schemas.microsoft.com/office/powerpoint/2010/main" val="319224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4FF4-3ECB-3ECD-D463-0C58DC3E8802}"/>
              </a:ext>
            </a:extLst>
          </p:cNvPr>
          <p:cNvSpPr>
            <a:spLocks noGrp="1"/>
          </p:cNvSpPr>
          <p:nvPr>
            <p:ph type="title"/>
          </p:nvPr>
        </p:nvSpPr>
        <p:spPr/>
        <p:txBody>
          <a:bodyPr/>
          <a:lstStyle/>
          <a:p>
            <a:r>
              <a:rPr lang="en-US" dirty="0"/>
              <a:t>Let’s Build a Ham Radio Receiver</a:t>
            </a:r>
          </a:p>
        </p:txBody>
      </p:sp>
      <p:pic>
        <p:nvPicPr>
          <p:cNvPr id="3074" name="Picture 2">
            <a:extLst>
              <a:ext uri="{FF2B5EF4-FFF2-40B4-BE49-F238E27FC236}">
                <a16:creationId xmlns:a16="http://schemas.microsoft.com/office/drawing/2014/main" id="{2BDA3A64-A481-2D0B-5057-A2A13FF2AA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3892" y="1596329"/>
            <a:ext cx="6528728" cy="489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2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BEFF-0643-693D-256A-F96C8375DB4B}"/>
              </a:ext>
            </a:extLst>
          </p:cNvPr>
          <p:cNvSpPr>
            <a:spLocks noGrp="1"/>
          </p:cNvSpPr>
          <p:nvPr>
            <p:ph type="title"/>
          </p:nvPr>
        </p:nvSpPr>
        <p:spPr/>
        <p:txBody>
          <a:bodyPr/>
          <a:lstStyle/>
          <a:p>
            <a:r>
              <a:rPr lang="en-US" dirty="0"/>
              <a:t>Resources for Reference</a:t>
            </a:r>
          </a:p>
        </p:txBody>
      </p:sp>
      <p:sp>
        <p:nvSpPr>
          <p:cNvPr id="3" name="Content Placeholder 2">
            <a:extLst>
              <a:ext uri="{FF2B5EF4-FFF2-40B4-BE49-F238E27FC236}">
                <a16:creationId xmlns:a16="http://schemas.microsoft.com/office/drawing/2014/main" id="{452F761C-9A79-4ABC-A589-42C7AEE0A3C7}"/>
              </a:ext>
            </a:extLst>
          </p:cNvPr>
          <p:cNvSpPr>
            <a:spLocks noGrp="1"/>
          </p:cNvSpPr>
          <p:nvPr>
            <p:ph idx="1"/>
          </p:nvPr>
        </p:nvSpPr>
        <p:spPr/>
        <p:txBody>
          <a:bodyPr>
            <a:normAutofit lnSpcReduction="10000"/>
          </a:bodyPr>
          <a:lstStyle/>
          <a:p>
            <a:pPr marL="0" indent="0">
              <a:buNone/>
            </a:pPr>
            <a:r>
              <a:rPr lang="en-US" dirty="0"/>
              <a:t>Excellent Diagrams on our receiver (from Rick N3FJZ who built it): </a:t>
            </a:r>
          </a:p>
          <a:p>
            <a:pPr marL="0" indent="0">
              <a:buNone/>
            </a:pPr>
            <a:r>
              <a:rPr lang="en-US" dirty="0">
                <a:hlinkClick r:id="rId2"/>
              </a:rPr>
              <a:t>http://www.remmepark.com/circuit6040/SolderSmoke-DCR/SolderSmoke-DCR.html#AUDIO_AMP</a:t>
            </a:r>
            <a:endParaRPr lang="en-US" dirty="0"/>
          </a:p>
          <a:p>
            <a:pPr marL="0" indent="0">
              <a:buNone/>
            </a:pPr>
            <a:endParaRPr lang="en-US" dirty="0"/>
          </a:p>
          <a:p>
            <a:pPr marL="0" indent="0">
              <a:buNone/>
            </a:pPr>
            <a:r>
              <a:rPr lang="en-US" dirty="0"/>
              <a:t>16 SolderSmoke Blog Posts about the TJ Receiver and its development: </a:t>
            </a:r>
          </a:p>
          <a:p>
            <a:pPr marL="0" indent="0">
              <a:buNone/>
            </a:pPr>
            <a:r>
              <a:rPr lang="en-US" dirty="0">
                <a:hlinkClick r:id="rId3"/>
              </a:rPr>
              <a:t>https://soldersmoke.blogspot.com/search/label/TJ%20DC</a:t>
            </a:r>
            <a:r>
              <a:rPr lang="en-US">
                <a:hlinkClick r:id="rId3"/>
              </a:rPr>
              <a:t>%20RX</a:t>
            </a:r>
            <a:endParaRPr lang="en-US"/>
          </a:p>
          <a:p>
            <a:pPr marL="0" indent="0">
              <a:buNone/>
            </a:pPr>
            <a:endParaRPr lang="en-US" dirty="0"/>
          </a:p>
          <a:p>
            <a:pPr marL="0" indent="0">
              <a:buNone/>
            </a:pPr>
            <a:r>
              <a:rPr lang="en-US" dirty="0"/>
              <a:t>The simulation of our receiver (.</a:t>
            </a:r>
            <a:r>
              <a:rPr lang="en-US" dirty="0" err="1"/>
              <a:t>asc</a:t>
            </a:r>
            <a:r>
              <a:rPr lang="en-US" dirty="0"/>
              <a:t> file) and other info: </a:t>
            </a:r>
          </a:p>
          <a:p>
            <a:pPr marL="0" indent="0">
              <a:buNone/>
            </a:pPr>
            <a:r>
              <a:rPr lang="en-US" b="1" i="0" u="none" strike="noStrike" dirty="0">
                <a:solidFill>
                  <a:srgbClr val="6131BD"/>
                </a:solidFill>
                <a:effectLst/>
                <a:latin typeface="Trebuchet MS" panose="020B0603020202020204" pitchFamily="34" charset="0"/>
                <a:hlinkClick r:id="rId4"/>
              </a:rPr>
              <a:t>http://bit.ly/3WAFfLI</a:t>
            </a:r>
            <a:endParaRPr lang="en-US" b="1" i="0" u="none" strike="noStrike" dirty="0">
              <a:solidFill>
                <a:srgbClr val="6131BD"/>
              </a:solidFill>
              <a:effectLst/>
              <a:latin typeface="Trebuchet MS" panose="020B0603020202020204" pitchFamily="34" charset="0"/>
            </a:endParaRPr>
          </a:p>
          <a:p>
            <a:pPr marL="0" indent="0">
              <a:buNone/>
            </a:pPr>
            <a:endParaRPr lang="en-US" b="1" dirty="0">
              <a:solidFill>
                <a:srgbClr val="6131BD"/>
              </a:solidFill>
              <a:latin typeface="Trebuchet MS" panose="020B0603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843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C6F-9D85-527E-6056-05BE19A50655}"/>
              </a:ext>
            </a:extLst>
          </p:cNvPr>
          <p:cNvSpPr>
            <a:spLocks noGrp="1"/>
          </p:cNvSpPr>
          <p:nvPr>
            <p:ph type="title"/>
          </p:nvPr>
        </p:nvSpPr>
        <p:spPr/>
        <p:txBody>
          <a:bodyPr/>
          <a:lstStyle/>
          <a:p>
            <a:r>
              <a:rPr lang="en-US" dirty="0"/>
              <a:t>Goal:  Students build ham radio receivers</a:t>
            </a:r>
          </a:p>
        </p:txBody>
      </p:sp>
      <p:sp>
        <p:nvSpPr>
          <p:cNvPr id="3" name="Content Placeholder 2">
            <a:extLst>
              <a:ext uri="{FF2B5EF4-FFF2-40B4-BE49-F238E27FC236}">
                <a16:creationId xmlns:a16="http://schemas.microsoft.com/office/drawing/2014/main" id="{75425AC8-EC6C-D7B3-34A7-A354F68C9F07}"/>
              </a:ext>
            </a:extLst>
          </p:cNvPr>
          <p:cNvSpPr>
            <a:spLocks noGrp="1"/>
          </p:cNvSpPr>
          <p:nvPr>
            <p:ph idx="1"/>
          </p:nvPr>
        </p:nvSpPr>
        <p:spPr/>
        <p:txBody>
          <a:bodyPr/>
          <a:lstStyle/>
          <a:p>
            <a:pPr marL="0" indent="0">
              <a:buNone/>
            </a:pPr>
            <a:r>
              <a:rPr lang="en-US" dirty="0"/>
              <a:t>All circuits analog, with discrete components.  No integrated circuits. </a:t>
            </a:r>
          </a:p>
          <a:p>
            <a:pPr marL="0" indent="0">
              <a:buNone/>
            </a:pPr>
            <a:endParaRPr lang="en-US" dirty="0"/>
          </a:p>
          <a:p>
            <a:pPr marL="0" indent="0">
              <a:buNone/>
            </a:pPr>
            <a:r>
              <a:rPr lang="en-US" dirty="0"/>
              <a:t>Can be understood at component level. </a:t>
            </a:r>
          </a:p>
          <a:p>
            <a:pPr marL="0" indent="0">
              <a:buNone/>
            </a:pPr>
            <a:endParaRPr lang="en-US" dirty="0"/>
          </a:p>
          <a:p>
            <a:pPr marL="0" indent="0">
              <a:buNone/>
            </a:pPr>
            <a:r>
              <a:rPr lang="en-US" dirty="0"/>
              <a:t>Gain experience in circuit and PC board design.  </a:t>
            </a:r>
          </a:p>
          <a:p>
            <a:pPr marL="0" indent="0">
              <a:buNone/>
            </a:pPr>
            <a:endParaRPr lang="en-US" dirty="0"/>
          </a:p>
          <a:p>
            <a:pPr marL="0" indent="0">
              <a:buNone/>
            </a:pPr>
            <a:r>
              <a:rPr lang="en-US" dirty="0"/>
              <a:t>Do something that is hard.  That is a challenge. That most hams will NEVER do!  We are builders, tool-makers. </a:t>
            </a:r>
          </a:p>
        </p:txBody>
      </p:sp>
    </p:spTree>
    <p:extLst>
      <p:ext uri="{BB962C8B-B14F-4D97-AF65-F5344CB8AC3E}">
        <p14:creationId xmlns:p14="http://schemas.microsoft.com/office/powerpoint/2010/main" val="383768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CFAA-61D3-3F79-23BD-2795E5903A1E}"/>
              </a:ext>
            </a:extLst>
          </p:cNvPr>
          <p:cNvSpPr>
            <a:spLocks noGrp="1"/>
          </p:cNvSpPr>
          <p:nvPr>
            <p:ph type="title"/>
          </p:nvPr>
        </p:nvSpPr>
        <p:spPr/>
        <p:txBody>
          <a:bodyPr/>
          <a:lstStyle/>
          <a:p>
            <a:endParaRPr lang="en-US"/>
          </a:p>
        </p:txBody>
      </p:sp>
      <p:pic>
        <p:nvPicPr>
          <p:cNvPr id="1026" name="Picture 2" descr="John F. Kennedy quote: We choose to go to the moon in this decade...">
            <a:extLst>
              <a:ext uri="{FF2B5EF4-FFF2-40B4-BE49-F238E27FC236}">
                <a16:creationId xmlns:a16="http://schemas.microsoft.com/office/drawing/2014/main" id="{DC2B92A9-EA0C-7650-F87F-E87213F039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943" y="804442"/>
            <a:ext cx="11154371" cy="524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0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D954-50A1-F965-8264-C0FF4FF7F008}"/>
              </a:ext>
            </a:extLst>
          </p:cNvPr>
          <p:cNvSpPr>
            <a:spLocks noGrp="1"/>
          </p:cNvSpPr>
          <p:nvPr>
            <p:ph type="title"/>
          </p:nvPr>
        </p:nvSpPr>
        <p:spPr/>
        <p:txBody>
          <a:bodyPr/>
          <a:lstStyle/>
          <a:p>
            <a:r>
              <a:rPr lang="en-US" dirty="0"/>
              <a:t>This is NOT easy! </a:t>
            </a:r>
          </a:p>
        </p:txBody>
      </p:sp>
      <p:pic>
        <p:nvPicPr>
          <p:cNvPr id="2050" name="Picture 2" descr="In Praise Of “Just Because” Hacks | Hackaday">
            <a:extLst>
              <a:ext uri="{FF2B5EF4-FFF2-40B4-BE49-F238E27FC236}">
                <a16:creationId xmlns:a16="http://schemas.microsoft.com/office/drawing/2014/main" id="{F8C3A3DF-104B-0D8A-F74D-F945B2C08C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0892" y="1696559"/>
            <a:ext cx="5860799" cy="493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1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DBF-C5DA-1686-EB3F-738DB87D4A64}"/>
              </a:ext>
            </a:extLst>
          </p:cNvPr>
          <p:cNvSpPr>
            <a:spLocks noGrp="1"/>
          </p:cNvSpPr>
          <p:nvPr>
            <p:ph type="title"/>
          </p:nvPr>
        </p:nvSpPr>
        <p:spPr/>
        <p:txBody>
          <a:bodyPr/>
          <a:lstStyle/>
          <a:p>
            <a:r>
              <a:rPr lang="en-US" dirty="0"/>
              <a:t>Our Direct Conversion Receiver</a:t>
            </a:r>
          </a:p>
        </p:txBody>
      </p:sp>
      <p:sp>
        <p:nvSpPr>
          <p:cNvPr id="3" name="Content Placeholder 2">
            <a:extLst>
              <a:ext uri="{FF2B5EF4-FFF2-40B4-BE49-F238E27FC236}">
                <a16:creationId xmlns:a16="http://schemas.microsoft.com/office/drawing/2014/main" id="{5FEC82EB-D577-FEAB-3430-8874D2AB7E47}"/>
              </a:ext>
            </a:extLst>
          </p:cNvPr>
          <p:cNvSpPr>
            <a:spLocks noGrp="1"/>
          </p:cNvSpPr>
          <p:nvPr>
            <p:ph idx="1"/>
          </p:nvPr>
        </p:nvSpPr>
        <p:spPr/>
        <p:txBody>
          <a:bodyPr/>
          <a:lstStyle/>
          <a:p>
            <a:pPr marL="0" indent="0">
              <a:buNone/>
            </a:pPr>
            <a:r>
              <a:rPr lang="en-US" dirty="0"/>
              <a:t>-- It will operate on the “40 meter” ham band.     7.0 -7.3 Megahertz</a:t>
            </a:r>
          </a:p>
          <a:p>
            <a:pPr marL="0" indent="0">
              <a:buNone/>
            </a:pPr>
            <a:endParaRPr lang="en-US" dirty="0"/>
          </a:p>
          <a:p>
            <a:pPr marL="0" indent="0">
              <a:buNone/>
            </a:pPr>
            <a:r>
              <a:rPr lang="en-US" dirty="0"/>
              <a:t>-- With it, you will listen to voice, morse code, and digital signals. </a:t>
            </a:r>
          </a:p>
          <a:p>
            <a:pPr marL="0" indent="0">
              <a:buNone/>
            </a:pPr>
            <a:endParaRPr lang="en-US" dirty="0"/>
          </a:p>
          <a:p>
            <a:pPr marL="0" indent="0">
              <a:buNone/>
            </a:pPr>
            <a:r>
              <a:rPr lang="en-US" dirty="0"/>
              <a:t>-- This is a real receiver – not a toy.  You could build a transmitter and make contacts with it.  You can decode the digital signals. </a:t>
            </a:r>
          </a:p>
        </p:txBody>
      </p:sp>
    </p:spTree>
    <p:extLst>
      <p:ext uri="{BB962C8B-B14F-4D97-AF65-F5344CB8AC3E}">
        <p14:creationId xmlns:p14="http://schemas.microsoft.com/office/powerpoint/2010/main" val="172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ECBF-B703-694B-D7E7-B22FA08EBC05}"/>
              </a:ext>
            </a:extLst>
          </p:cNvPr>
          <p:cNvSpPr>
            <a:spLocks noGrp="1"/>
          </p:cNvSpPr>
          <p:nvPr>
            <p:ph type="title"/>
          </p:nvPr>
        </p:nvSpPr>
        <p:spPr/>
        <p:txBody>
          <a:bodyPr/>
          <a:lstStyle/>
          <a:p>
            <a:r>
              <a:rPr lang="en-US" dirty="0"/>
              <a:t>What is Direct Conversion?  </a:t>
            </a:r>
          </a:p>
        </p:txBody>
      </p:sp>
      <p:sp>
        <p:nvSpPr>
          <p:cNvPr id="3" name="Content Placeholder 2">
            <a:extLst>
              <a:ext uri="{FF2B5EF4-FFF2-40B4-BE49-F238E27FC236}">
                <a16:creationId xmlns:a16="http://schemas.microsoft.com/office/drawing/2014/main" id="{D124F059-2A04-5781-C86A-871D477E1CAA}"/>
              </a:ext>
            </a:extLst>
          </p:cNvPr>
          <p:cNvSpPr>
            <a:spLocks noGrp="1"/>
          </p:cNvSpPr>
          <p:nvPr>
            <p:ph idx="1"/>
          </p:nvPr>
        </p:nvSpPr>
        <p:spPr/>
        <p:txBody>
          <a:bodyPr/>
          <a:lstStyle/>
          <a:p>
            <a:r>
              <a:rPr lang="en-US" dirty="0"/>
              <a:t>The signals this receiver will work with are ELECTROMAGNETIC WAVES at about 7 million cycles per second.  </a:t>
            </a:r>
          </a:p>
          <a:p>
            <a:endParaRPr lang="en-US" dirty="0"/>
          </a:p>
          <a:p>
            <a:r>
              <a:rPr lang="en-US" dirty="0"/>
              <a:t>But our ears respond to acoustic waves in the air at around 3 to 3000 cycles per second.  </a:t>
            </a:r>
          </a:p>
          <a:p>
            <a:endParaRPr lang="en-US" dirty="0"/>
          </a:p>
          <a:p>
            <a:r>
              <a:rPr lang="en-US" dirty="0"/>
              <a:t>We need to CONVERT the radio signals to sound waves that we can hear. </a:t>
            </a:r>
          </a:p>
          <a:p>
            <a:r>
              <a:rPr lang="en-US" dirty="0"/>
              <a:t>We do this CONVERSION DIRECTLY.  Thus:    Direct Conversion. </a:t>
            </a:r>
          </a:p>
        </p:txBody>
      </p:sp>
    </p:spTree>
    <p:extLst>
      <p:ext uri="{BB962C8B-B14F-4D97-AF65-F5344CB8AC3E}">
        <p14:creationId xmlns:p14="http://schemas.microsoft.com/office/powerpoint/2010/main" val="217560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6E3E-FAA6-DBE5-E8B1-B87C1AAF21C7}"/>
              </a:ext>
            </a:extLst>
          </p:cNvPr>
          <p:cNvSpPr>
            <a:spLocks noGrp="1"/>
          </p:cNvSpPr>
          <p:nvPr>
            <p:ph type="title"/>
          </p:nvPr>
        </p:nvSpPr>
        <p:spPr/>
        <p:txBody>
          <a:bodyPr/>
          <a:lstStyle/>
          <a:p>
            <a:r>
              <a:rPr lang="en-US" dirty="0"/>
              <a:t>A Block Diagram of our Receiver</a:t>
            </a:r>
          </a:p>
        </p:txBody>
      </p:sp>
      <p:graphicFrame>
        <p:nvGraphicFramePr>
          <p:cNvPr id="4" name="Content Placeholder 3">
            <a:extLst>
              <a:ext uri="{FF2B5EF4-FFF2-40B4-BE49-F238E27FC236}">
                <a16:creationId xmlns:a16="http://schemas.microsoft.com/office/drawing/2014/main" id="{DA010C99-B45B-3C92-2126-B19EBEE2B5EF}"/>
              </a:ext>
            </a:extLst>
          </p:cNvPr>
          <p:cNvGraphicFramePr>
            <a:graphicFrameLocks noGrp="1"/>
          </p:cNvGraphicFramePr>
          <p:nvPr>
            <p:ph idx="1"/>
            <p:extLst>
              <p:ext uri="{D42A27DB-BD31-4B8C-83A1-F6EECF244321}">
                <p14:modId xmlns:p14="http://schemas.microsoft.com/office/powerpoint/2010/main" val="2787363525"/>
              </p:ext>
            </p:extLst>
          </p:nvPr>
        </p:nvGraphicFramePr>
        <p:xfrm>
          <a:off x="838200" y="181447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sosceles Triangle 4">
            <a:extLst>
              <a:ext uri="{FF2B5EF4-FFF2-40B4-BE49-F238E27FC236}">
                <a16:creationId xmlns:a16="http://schemas.microsoft.com/office/drawing/2014/main" id="{17B25B5A-98E2-02BB-5C50-BB704F1A5D44}"/>
              </a:ext>
            </a:extLst>
          </p:cNvPr>
          <p:cNvSpPr/>
          <p:nvPr/>
        </p:nvSpPr>
        <p:spPr>
          <a:xfrm rot="10800000">
            <a:off x="964341" y="202069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A4EED22-04D5-F228-D19F-EED76E799D38}"/>
              </a:ext>
            </a:extLst>
          </p:cNvPr>
          <p:cNvCxnSpPr>
            <a:cxnSpLocks/>
            <a:stCxn id="5" idx="0"/>
          </p:cNvCxnSpPr>
          <p:nvPr/>
        </p:nvCxnSpPr>
        <p:spPr>
          <a:xfrm>
            <a:off x="1494693" y="2935098"/>
            <a:ext cx="90463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D9EFAA34-65A7-AB8F-7237-4DCA18DB5A3A}"/>
              </a:ext>
            </a:extLst>
          </p:cNvPr>
          <p:cNvSpPr/>
          <p:nvPr/>
        </p:nvSpPr>
        <p:spPr>
          <a:xfrm>
            <a:off x="5048739" y="2450466"/>
            <a:ext cx="17975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07084A1-A8F4-63DD-CBA3-8C6092810876}"/>
              </a:ext>
            </a:extLst>
          </p:cNvPr>
          <p:cNvSpPr/>
          <p:nvPr/>
        </p:nvSpPr>
        <p:spPr>
          <a:xfrm>
            <a:off x="1853595" y="2450466"/>
            <a:ext cx="3429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21AAD3F-7215-1299-95F6-DE2C07E0D4F0}"/>
              </a:ext>
            </a:extLst>
          </p:cNvPr>
          <p:cNvSpPr/>
          <p:nvPr/>
        </p:nvSpPr>
        <p:spPr>
          <a:xfrm rot="10800000" flipH="1">
            <a:off x="7705970" y="2314118"/>
            <a:ext cx="1797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9C417435-3B45-D4FB-78E2-AD76F73405BB}"/>
              </a:ext>
            </a:extLst>
          </p:cNvPr>
          <p:cNvSpPr/>
          <p:nvPr/>
        </p:nvSpPr>
        <p:spPr>
          <a:xfrm rot="16200000">
            <a:off x="6316199" y="3122832"/>
            <a:ext cx="4129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9FAEC82-88EF-C7C9-8C1D-AF8373EF6504}"/>
              </a:ext>
            </a:extLst>
          </p:cNvPr>
          <p:cNvPicPr>
            <a:picLocks noChangeAspect="1"/>
          </p:cNvPicPr>
          <p:nvPr/>
        </p:nvPicPr>
        <p:blipFill>
          <a:blip r:embed="rId7"/>
          <a:stretch>
            <a:fillRect/>
          </a:stretch>
        </p:blipFill>
        <p:spPr>
          <a:xfrm>
            <a:off x="10519952" y="2026323"/>
            <a:ext cx="1192750" cy="1060222"/>
          </a:xfrm>
          <a:prstGeom prst="rect">
            <a:avLst/>
          </a:prstGeom>
        </p:spPr>
      </p:pic>
      <p:sp>
        <p:nvSpPr>
          <p:cNvPr id="21" name="Arrow: Right 20">
            <a:extLst>
              <a:ext uri="{FF2B5EF4-FFF2-40B4-BE49-F238E27FC236}">
                <a16:creationId xmlns:a16="http://schemas.microsoft.com/office/drawing/2014/main" id="{ABAAE33F-AA78-3CDA-209C-37CAE3D7B062}"/>
              </a:ext>
            </a:extLst>
          </p:cNvPr>
          <p:cNvSpPr/>
          <p:nvPr/>
        </p:nvSpPr>
        <p:spPr>
          <a:xfrm>
            <a:off x="10363202" y="2314118"/>
            <a:ext cx="194941" cy="40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41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8735-8467-F34B-0502-5830B3BF69DB}"/>
              </a:ext>
            </a:extLst>
          </p:cNvPr>
          <p:cNvSpPr>
            <a:spLocks noGrp="1"/>
          </p:cNvSpPr>
          <p:nvPr>
            <p:ph type="title"/>
          </p:nvPr>
        </p:nvSpPr>
        <p:spPr/>
        <p:txBody>
          <a:bodyPr/>
          <a:lstStyle/>
          <a:p>
            <a:r>
              <a:rPr lang="en-US" dirty="0"/>
              <a:t>How it works:  Just Four Stages</a:t>
            </a:r>
          </a:p>
        </p:txBody>
      </p:sp>
      <p:sp>
        <p:nvSpPr>
          <p:cNvPr id="3" name="Content Placeholder 2">
            <a:extLst>
              <a:ext uri="{FF2B5EF4-FFF2-40B4-BE49-F238E27FC236}">
                <a16:creationId xmlns:a16="http://schemas.microsoft.com/office/drawing/2014/main" id="{512C0FF4-F257-0C6C-FBD4-CEAFEC8EB5A4}"/>
              </a:ext>
            </a:extLst>
          </p:cNvPr>
          <p:cNvSpPr>
            <a:spLocks noGrp="1"/>
          </p:cNvSpPr>
          <p:nvPr>
            <p:ph idx="1"/>
          </p:nvPr>
        </p:nvSpPr>
        <p:spPr/>
        <p:txBody>
          <a:bodyPr/>
          <a:lstStyle/>
          <a:p>
            <a:pPr marL="0" indent="0">
              <a:buNone/>
            </a:pPr>
            <a:r>
              <a:rPr lang="en-US" b="1" dirty="0"/>
              <a:t>Bandpass filter</a:t>
            </a:r>
            <a:r>
              <a:rPr lang="en-US" dirty="0"/>
              <a:t>:  There are a LOT of radio signals out there:  This stage takes radio signals from the antenna and filters out all EXCEPT those of the frequency we need:  7 to 7.3 </a:t>
            </a:r>
            <a:r>
              <a:rPr lang="en-US" dirty="0" err="1"/>
              <a:t>MHz.</a:t>
            </a:r>
            <a:r>
              <a:rPr lang="en-US" dirty="0"/>
              <a:t>  It lets this BAND OF FREQUENCIES pass.  Bandpass. </a:t>
            </a:r>
          </a:p>
          <a:p>
            <a:pPr marL="0" indent="0">
              <a:buNone/>
            </a:pPr>
            <a:endParaRPr lang="en-US" dirty="0"/>
          </a:p>
          <a:p>
            <a:pPr marL="0" indent="0">
              <a:buNone/>
            </a:pPr>
            <a:r>
              <a:rPr lang="en-US" b="1" dirty="0"/>
              <a:t>Mixer:  </a:t>
            </a:r>
            <a:r>
              <a:rPr lang="en-US" dirty="0"/>
              <a:t>Really important.  Takes the signal we create in the oscillator and mixes it with the signal from the bandpass filter.  A Fourier transform takes place, so at the output of the mixer we have both sum and difference frequencies.   We throw away the sum (around 14 MHz) but we keep the difference (AUDIO from 3 to 3000 cycles per second!) </a:t>
            </a:r>
          </a:p>
          <a:p>
            <a:pPr marL="0" indent="0">
              <a:buNone/>
            </a:pPr>
            <a:endParaRPr lang="en-US" dirty="0"/>
          </a:p>
        </p:txBody>
      </p:sp>
    </p:spTree>
    <p:extLst>
      <p:ext uri="{BB962C8B-B14F-4D97-AF65-F5344CB8AC3E}">
        <p14:creationId xmlns:p14="http://schemas.microsoft.com/office/powerpoint/2010/main" val="3371948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805</Words>
  <Application>Microsoft Office PowerPoint</Application>
  <PresentationFormat>Widescreen</PresentationFormat>
  <Paragraphs>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Trebuchet MS</vt:lpstr>
      <vt:lpstr>Office Theme</vt:lpstr>
      <vt:lpstr>Thomas Jefferson High School Amateur Radio Club    Vienna Wireless Society</vt:lpstr>
      <vt:lpstr>Let’s Build a Ham Radio Receiver</vt:lpstr>
      <vt:lpstr>Goal:  Students build ham radio receivers</vt:lpstr>
      <vt:lpstr>PowerPoint Presentation</vt:lpstr>
      <vt:lpstr>This is NOT easy! </vt:lpstr>
      <vt:lpstr>Our Direct Conversion Receiver</vt:lpstr>
      <vt:lpstr>What is Direct Conversion?  </vt:lpstr>
      <vt:lpstr>A Block Diagram of our Receiver</vt:lpstr>
      <vt:lpstr>How it works:  Just Four Stages</vt:lpstr>
      <vt:lpstr>PowerPoint Presentation</vt:lpstr>
      <vt:lpstr>How it works: </vt:lpstr>
      <vt:lpstr>TODAY!   Let’s build the oscillator!  </vt:lpstr>
      <vt:lpstr>Manhattan Style Construction: What are isolation pads and where do we need them?  </vt:lpstr>
      <vt:lpstr>Some Electronic Symbols we will use</vt:lpstr>
      <vt:lpstr>More symbols</vt:lpstr>
      <vt:lpstr>Today’s Build:  </vt:lpstr>
      <vt:lpstr>What is an oscillator?  The beating heart of the receiver!</vt:lpstr>
      <vt:lpstr>What to know for today. </vt:lpstr>
      <vt:lpstr>Let’s build it today! </vt:lpstr>
      <vt:lpstr>Resources for 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Jefferson High School  Vienna Wireless Society</dc:title>
  <dc:creator>Bill Meara</dc:creator>
  <cp:lastModifiedBy>Bill Meara</cp:lastModifiedBy>
  <cp:revision>1</cp:revision>
  <dcterms:created xsi:type="dcterms:W3CDTF">2023-01-31T18:11:53Z</dcterms:created>
  <dcterms:modified xsi:type="dcterms:W3CDTF">2023-02-09T15:55:57Z</dcterms:modified>
</cp:coreProperties>
</file>